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</p:sldIdLst>
  <p:sldSz cx="12192000" cy="6858000"/>
  <p:notesSz cx="6858000" cy="9144000"/>
  <p:defaultTextStyle>
    <a:defPPr>
      <a:defRPr lang="pl-PL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716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702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10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030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3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27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01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91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678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4486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32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FB3DA-04BE-461D-BFEC-C57F1D6C92EC}" type="datetimeFigureOut">
              <a:rPr lang="pl-PL" smtClean="0"/>
              <a:t>30.05.2025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73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2461189" y="1295335"/>
            <a:ext cx="8623203" cy="932675"/>
          </a:xfrm>
        </p:spPr>
        <p:txBody>
          <a:bodyPr anchor="t">
            <a:normAutofit/>
          </a:bodyPr>
          <a:lstStyle/>
          <a:p>
            <a:pPr algn="l"/>
            <a:r>
              <a:rPr lang="pl-PL" sz="4400" b="1" dirty="0" err="1">
                <a:solidFill>
                  <a:schemeClr val="bg1"/>
                </a:solidFill>
                <a:latin typeface="+mn-lt"/>
              </a:rPr>
              <a:t>Title</a:t>
            </a:r>
            <a:r>
              <a:rPr lang="pl-PL" sz="4400" b="1" dirty="0">
                <a:solidFill>
                  <a:schemeClr val="bg1"/>
                </a:solidFill>
                <a:latin typeface="+mn-lt"/>
              </a:rPr>
              <a:t> </a:t>
            </a:r>
            <a:endParaRPr lang="pl-PL" sz="4400" dirty="0">
              <a:solidFill>
                <a:schemeClr val="bg1"/>
              </a:solidFill>
            </a:endParaRPr>
          </a:p>
        </p:txBody>
      </p:sp>
      <p:sp>
        <p:nvSpPr>
          <p:cNvPr id="8" name="Podtytuł 6"/>
          <p:cNvSpPr>
            <a:spLocks noGrp="1"/>
          </p:cNvSpPr>
          <p:nvPr>
            <p:ph type="subTitle" idx="1"/>
          </p:nvPr>
        </p:nvSpPr>
        <p:spPr>
          <a:xfrm>
            <a:off x="2461190" y="2790273"/>
            <a:ext cx="8622706" cy="1789051"/>
          </a:xfrm>
        </p:spPr>
        <p:txBody>
          <a:bodyPr>
            <a:normAutofit/>
          </a:bodyPr>
          <a:lstStyle/>
          <a:p>
            <a:pPr algn="l"/>
            <a:r>
              <a:rPr lang="pl-PL" dirty="0" err="1">
                <a:solidFill>
                  <a:schemeClr val="bg1"/>
                </a:solidFill>
                <a:latin typeface="+mj-lt"/>
              </a:rPr>
              <a:t>Name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b="1" dirty="0" smtClean="0">
                <a:solidFill>
                  <a:schemeClr val="bg1"/>
                </a:solidFill>
              </a:rPr>
              <a:t>Surname</a:t>
            </a:r>
            <a:r>
              <a:rPr lang="pl-PL" sz="2000" b="1" baseline="30000" dirty="0" smtClean="0">
                <a:solidFill>
                  <a:schemeClr val="bg1"/>
                </a:solidFill>
              </a:rPr>
              <a:t>1</a:t>
            </a:r>
            <a:r>
              <a:rPr lang="pl-PL" sz="2000" b="1" dirty="0" smtClean="0">
                <a:solidFill>
                  <a:schemeClr val="bg1"/>
                </a:solidFill>
              </a:rPr>
              <a:t>, </a:t>
            </a:r>
            <a:r>
              <a:rPr lang="pl-PL" dirty="0" err="1">
                <a:solidFill>
                  <a:schemeClr val="bg1"/>
                </a:solidFill>
              </a:rPr>
              <a:t>Name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b="1" dirty="0" smtClean="0">
                <a:solidFill>
                  <a:schemeClr val="bg1"/>
                </a:solidFill>
              </a:rPr>
              <a:t>Surname</a:t>
            </a:r>
            <a:r>
              <a:rPr lang="pl-PL" sz="2000" b="1" baseline="30000" dirty="0" smtClean="0">
                <a:solidFill>
                  <a:schemeClr val="bg1"/>
                </a:solidFill>
              </a:rPr>
              <a:t>2</a:t>
            </a:r>
            <a:endParaRPr lang="pl-PL" sz="1800" b="1" baseline="30000" dirty="0" smtClean="0">
              <a:solidFill>
                <a:schemeClr val="bg1"/>
              </a:solidFill>
            </a:endParaRPr>
          </a:p>
          <a:p>
            <a:pPr algn="l"/>
            <a:endParaRPr lang="pl-PL" sz="1800" b="1" baseline="30000" dirty="0">
              <a:solidFill>
                <a:schemeClr val="bg1"/>
              </a:solidFill>
              <a:latin typeface="+mj-lt"/>
            </a:endParaRPr>
          </a:p>
          <a:p>
            <a:pPr algn="l"/>
            <a:r>
              <a:rPr lang="pl-PL" sz="2000" b="1" baseline="30000" dirty="0" smtClean="0">
                <a:solidFill>
                  <a:schemeClr val="bg1"/>
                </a:solidFill>
              </a:rPr>
              <a:t>1</a:t>
            </a:r>
            <a:r>
              <a:rPr lang="pl-PL" sz="2000" b="1" dirty="0" smtClean="0">
                <a:solidFill>
                  <a:schemeClr val="bg1"/>
                </a:solidFill>
              </a:rPr>
              <a:t> </a:t>
            </a:r>
            <a:r>
              <a:rPr lang="pl-PL" sz="1800" dirty="0" err="1" smtClean="0">
                <a:solidFill>
                  <a:schemeClr val="bg1"/>
                </a:solidFill>
              </a:rPr>
              <a:t>Affiliation</a:t>
            </a:r>
            <a:endParaRPr lang="pl-PL" sz="1800" dirty="0" smtClean="0">
              <a:solidFill>
                <a:schemeClr val="bg1"/>
              </a:solidFill>
            </a:endParaRPr>
          </a:p>
          <a:p>
            <a:pPr algn="l"/>
            <a:r>
              <a:rPr lang="pl-PL" sz="2000" b="1" baseline="30000" dirty="0" smtClean="0">
                <a:solidFill>
                  <a:schemeClr val="bg1"/>
                </a:solidFill>
              </a:rPr>
              <a:t>2</a:t>
            </a:r>
            <a:r>
              <a:rPr lang="pl-PL" sz="2000" b="1" dirty="0" smtClean="0">
                <a:solidFill>
                  <a:schemeClr val="bg1"/>
                </a:solidFill>
              </a:rPr>
              <a:t> </a:t>
            </a:r>
            <a:r>
              <a:rPr lang="pl-PL" sz="1800" dirty="0" err="1">
                <a:solidFill>
                  <a:schemeClr val="bg1"/>
                </a:solidFill>
              </a:rPr>
              <a:t>Affiliation</a:t>
            </a:r>
            <a:endParaRPr lang="pl-PL" sz="1800" dirty="0">
              <a:solidFill>
                <a:schemeClr val="bg1"/>
              </a:solidFill>
            </a:endParaRPr>
          </a:p>
          <a:p>
            <a:pPr algn="l"/>
            <a:endParaRPr lang="pl-PL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897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2461189" y="1295335"/>
            <a:ext cx="8623203" cy="932675"/>
          </a:xfrm>
        </p:spPr>
        <p:txBody>
          <a:bodyPr anchor="t">
            <a:normAutofit/>
          </a:bodyPr>
          <a:lstStyle/>
          <a:p>
            <a:pPr algn="l"/>
            <a:r>
              <a:rPr lang="pl-PL" sz="4400" b="1" dirty="0" err="1">
                <a:solidFill>
                  <a:srgbClr val="004773"/>
                </a:solidFill>
                <a:latin typeface="+mn-lt"/>
              </a:rPr>
              <a:t>Title</a:t>
            </a:r>
            <a:r>
              <a:rPr lang="pl-PL" sz="4400" b="1" dirty="0">
                <a:solidFill>
                  <a:srgbClr val="004773"/>
                </a:solidFill>
                <a:latin typeface="+mn-lt"/>
              </a:rPr>
              <a:t> </a:t>
            </a:r>
            <a:endParaRPr lang="pl-PL" sz="4400" dirty="0">
              <a:solidFill>
                <a:srgbClr val="004773"/>
              </a:solidFill>
            </a:endParaRPr>
          </a:p>
        </p:txBody>
      </p:sp>
      <p:sp>
        <p:nvSpPr>
          <p:cNvPr id="8" name="Podtytuł 6"/>
          <p:cNvSpPr>
            <a:spLocks noGrp="1"/>
          </p:cNvSpPr>
          <p:nvPr>
            <p:ph type="subTitle" idx="1"/>
          </p:nvPr>
        </p:nvSpPr>
        <p:spPr>
          <a:xfrm>
            <a:off x="2461190" y="2790273"/>
            <a:ext cx="8622706" cy="1789051"/>
          </a:xfrm>
        </p:spPr>
        <p:txBody>
          <a:bodyPr>
            <a:normAutofit/>
          </a:bodyPr>
          <a:lstStyle/>
          <a:p>
            <a:pPr algn="l"/>
            <a:r>
              <a:rPr lang="pl-PL" dirty="0" err="1">
                <a:solidFill>
                  <a:srgbClr val="004773"/>
                </a:solidFill>
                <a:latin typeface="+mj-lt"/>
              </a:rPr>
              <a:t>Name</a:t>
            </a:r>
            <a:r>
              <a:rPr lang="pl-PL" dirty="0">
                <a:solidFill>
                  <a:srgbClr val="004773"/>
                </a:solidFill>
              </a:rPr>
              <a:t> </a:t>
            </a:r>
            <a:r>
              <a:rPr lang="pl-PL" b="1" dirty="0" smtClean="0">
                <a:solidFill>
                  <a:srgbClr val="004773"/>
                </a:solidFill>
              </a:rPr>
              <a:t>Surname</a:t>
            </a:r>
            <a:r>
              <a:rPr lang="pl-PL" sz="2000" b="1" baseline="30000" dirty="0" smtClean="0">
                <a:solidFill>
                  <a:srgbClr val="004773"/>
                </a:solidFill>
              </a:rPr>
              <a:t>1</a:t>
            </a:r>
            <a:r>
              <a:rPr lang="pl-PL" sz="2000" b="1" dirty="0" smtClean="0">
                <a:solidFill>
                  <a:srgbClr val="004773"/>
                </a:solidFill>
              </a:rPr>
              <a:t>, </a:t>
            </a:r>
            <a:r>
              <a:rPr lang="pl-PL" dirty="0" err="1">
                <a:solidFill>
                  <a:srgbClr val="004773"/>
                </a:solidFill>
              </a:rPr>
              <a:t>Name</a:t>
            </a:r>
            <a:r>
              <a:rPr lang="pl-PL" dirty="0">
                <a:solidFill>
                  <a:srgbClr val="004773"/>
                </a:solidFill>
              </a:rPr>
              <a:t> </a:t>
            </a:r>
            <a:r>
              <a:rPr lang="pl-PL" b="1" dirty="0" smtClean="0">
                <a:solidFill>
                  <a:srgbClr val="004773"/>
                </a:solidFill>
              </a:rPr>
              <a:t>Surname</a:t>
            </a:r>
            <a:r>
              <a:rPr lang="pl-PL" sz="2000" b="1" baseline="30000" dirty="0" smtClean="0">
                <a:solidFill>
                  <a:srgbClr val="004773"/>
                </a:solidFill>
              </a:rPr>
              <a:t>2</a:t>
            </a:r>
            <a:endParaRPr lang="pl-PL" sz="1800" b="1" baseline="30000" dirty="0" smtClean="0">
              <a:solidFill>
                <a:srgbClr val="004773"/>
              </a:solidFill>
            </a:endParaRPr>
          </a:p>
          <a:p>
            <a:pPr algn="l"/>
            <a:endParaRPr lang="pl-PL" sz="1800" b="1" baseline="30000" dirty="0">
              <a:solidFill>
                <a:srgbClr val="004773"/>
              </a:solidFill>
              <a:latin typeface="+mj-lt"/>
            </a:endParaRPr>
          </a:p>
          <a:p>
            <a:pPr algn="l"/>
            <a:r>
              <a:rPr lang="pl-PL" sz="2000" b="1" baseline="30000" dirty="0" smtClean="0">
                <a:solidFill>
                  <a:srgbClr val="004773"/>
                </a:solidFill>
              </a:rPr>
              <a:t>1</a:t>
            </a:r>
            <a:r>
              <a:rPr lang="pl-PL" sz="2000" b="1" dirty="0" smtClean="0">
                <a:solidFill>
                  <a:srgbClr val="004773"/>
                </a:solidFill>
              </a:rPr>
              <a:t> </a:t>
            </a:r>
            <a:r>
              <a:rPr lang="pl-PL" sz="1800" dirty="0" err="1" smtClean="0">
                <a:solidFill>
                  <a:srgbClr val="004773"/>
                </a:solidFill>
              </a:rPr>
              <a:t>Affiliation</a:t>
            </a:r>
            <a:endParaRPr lang="pl-PL" sz="1800" dirty="0" smtClean="0">
              <a:solidFill>
                <a:srgbClr val="004773"/>
              </a:solidFill>
            </a:endParaRPr>
          </a:p>
          <a:p>
            <a:pPr algn="l"/>
            <a:r>
              <a:rPr lang="pl-PL" sz="2000" b="1" baseline="30000" dirty="0" smtClean="0">
                <a:solidFill>
                  <a:srgbClr val="004773"/>
                </a:solidFill>
              </a:rPr>
              <a:t>2</a:t>
            </a:r>
            <a:r>
              <a:rPr lang="pl-PL" sz="2000" b="1" dirty="0" smtClean="0">
                <a:solidFill>
                  <a:srgbClr val="004773"/>
                </a:solidFill>
              </a:rPr>
              <a:t> </a:t>
            </a:r>
            <a:r>
              <a:rPr lang="pl-PL" sz="1800" dirty="0" err="1">
                <a:solidFill>
                  <a:srgbClr val="004773"/>
                </a:solidFill>
              </a:rPr>
              <a:t>Affiliation</a:t>
            </a:r>
            <a:endParaRPr lang="pl-PL" sz="1800" dirty="0">
              <a:solidFill>
                <a:srgbClr val="004773"/>
              </a:solidFill>
            </a:endParaRPr>
          </a:p>
          <a:p>
            <a:pPr algn="l"/>
            <a:endParaRPr lang="pl-PL" sz="2000" dirty="0">
              <a:solidFill>
                <a:srgbClr val="00477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5753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20</Words>
  <Application>Microsoft Office PowerPoint</Application>
  <PresentationFormat>Panoramiczny</PresentationFormat>
  <Paragraphs>10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Title </vt:lpstr>
      <vt:lpstr>Title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sponsor   logo Wolters</dc:title>
  <dc:creator>Mariusz Milewski</dc:creator>
  <cp:lastModifiedBy>Tomasz Przybył</cp:lastModifiedBy>
  <cp:revision>15</cp:revision>
  <dcterms:created xsi:type="dcterms:W3CDTF">2020-10-29T09:01:46Z</dcterms:created>
  <dcterms:modified xsi:type="dcterms:W3CDTF">2025-05-30T13:05:41Z</dcterms:modified>
</cp:coreProperties>
</file>