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1" r:id="rId4"/>
    <p:sldId id="262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pl-PL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16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02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0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30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3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27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01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91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78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48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32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FB3DA-04BE-461D-BFEC-C57F1D6C92EC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73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8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1961274"/>
          </a:xfrm>
        </p:spPr>
        <p:txBody>
          <a:bodyPr>
            <a:normAutofit/>
          </a:bodyPr>
          <a:lstStyle/>
          <a:p>
            <a:pPr algn="l"/>
            <a:r>
              <a:rPr lang="pl-PL" dirty="0" err="1" smtClean="0">
                <a:solidFill>
                  <a:schemeClr val="bg1"/>
                </a:solidFill>
                <a:latin typeface="+mj-lt"/>
              </a:rPr>
              <a:t>Your</a:t>
            </a:r>
            <a:r>
              <a:rPr lang="pl-PL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+mj-lt"/>
              </a:rPr>
              <a:t>presentation</a:t>
            </a:r>
            <a:endParaRPr lang="pl-P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6415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dtytuł 6"/>
          <p:cNvSpPr>
            <a:spLocks noGrp="1"/>
          </p:cNvSpPr>
          <p:nvPr>
            <p:ph type="subTitle" idx="1"/>
          </p:nvPr>
        </p:nvSpPr>
        <p:spPr>
          <a:xfrm>
            <a:off x="1634859" y="3429000"/>
            <a:ext cx="8833740" cy="1783935"/>
          </a:xfrm>
        </p:spPr>
        <p:txBody>
          <a:bodyPr>
            <a:normAutofit/>
          </a:bodyPr>
          <a:lstStyle/>
          <a:p>
            <a:pPr algn="l"/>
            <a:r>
              <a:rPr lang="pl-PL" sz="1800" b="1" dirty="0" err="1"/>
              <a:t>Authors</a:t>
            </a:r>
            <a:r>
              <a:rPr lang="pl-PL" sz="1800" b="1" dirty="0"/>
              <a:t> </a:t>
            </a:r>
            <a:br>
              <a:rPr lang="pl-PL" sz="1800" b="1" dirty="0"/>
            </a:br>
            <a:r>
              <a:rPr lang="pl-PL" sz="1800" dirty="0" err="1"/>
              <a:t>contact</a:t>
            </a:r>
            <a:r>
              <a:rPr lang="pl-PL" sz="1800" dirty="0"/>
              <a:t> </a:t>
            </a:r>
            <a:r>
              <a:rPr lang="pl-PL" sz="1800" dirty="0" err="1"/>
              <a:t>information</a:t>
            </a:r>
            <a:r>
              <a:rPr lang="pl-PL" sz="1800" dirty="0"/>
              <a:t> </a:t>
            </a:r>
            <a:endParaRPr lang="pl-PL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223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7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5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5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3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956987" y="1679896"/>
            <a:ext cx="9617499" cy="932675"/>
          </a:xfrm>
        </p:spPr>
        <p:txBody>
          <a:bodyPr anchor="t">
            <a:normAutofit/>
          </a:bodyPr>
          <a:lstStyle/>
          <a:p>
            <a:pPr algn="l"/>
            <a:r>
              <a:rPr lang="pl-PL" sz="4400" b="1" dirty="0" err="1">
                <a:latin typeface="+mn-lt"/>
              </a:rPr>
              <a:t>Title</a:t>
            </a:r>
            <a:r>
              <a:rPr lang="pl-PL" sz="4400" b="1" dirty="0">
                <a:latin typeface="+mn-lt"/>
              </a:rPr>
              <a:t> </a:t>
            </a:r>
            <a:endParaRPr lang="pl-PL" sz="4400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956987" y="3174834"/>
            <a:ext cx="9616945" cy="1789051"/>
          </a:xfrm>
        </p:spPr>
        <p:txBody>
          <a:bodyPr>
            <a:normAutofit/>
          </a:bodyPr>
          <a:lstStyle/>
          <a:p>
            <a:pPr algn="l"/>
            <a:r>
              <a:rPr lang="pl-PL" dirty="0" err="1">
                <a:latin typeface="+mj-lt"/>
              </a:rPr>
              <a:t>Name</a:t>
            </a:r>
            <a:r>
              <a:rPr lang="pl-PL" dirty="0"/>
              <a:t> </a:t>
            </a:r>
            <a:r>
              <a:rPr lang="pl-PL" b="1" dirty="0" smtClean="0"/>
              <a:t>Surname</a:t>
            </a:r>
            <a:r>
              <a:rPr lang="pl-PL" sz="2000" b="1" baseline="30000" dirty="0" smtClean="0"/>
              <a:t>1</a:t>
            </a:r>
            <a:r>
              <a:rPr lang="pl-PL" sz="2000" b="1" dirty="0" smtClean="0"/>
              <a:t>, </a:t>
            </a:r>
            <a:r>
              <a:rPr lang="pl-PL" dirty="0" err="1"/>
              <a:t>Name</a:t>
            </a:r>
            <a:r>
              <a:rPr lang="pl-PL" dirty="0"/>
              <a:t> </a:t>
            </a:r>
            <a:r>
              <a:rPr lang="pl-PL" b="1" dirty="0" smtClean="0"/>
              <a:t>Surname</a:t>
            </a:r>
            <a:r>
              <a:rPr lang="pl-PL" sz="2000" b="1" baseline="30000" dirty="0" smtClean="0"/>
              <a:t>2</a:t>
            </a:r>
            <a:endParaRPr lang="pl-PL" sz="1800" b="1" baseline="30000" dirty="0" smtClean="0"/>
          </a:p>
          <a:p>
            <a:pPr algn="l"/>
            <a:endParaRPr lang="pl-PL" sz="1800" b="1" baseline="30000" dirty="0">
              <a:latin typeface="+mj-lt"/>
            </a:endParaRPr>
          </a:p>
          <a:p>
            <a:pPr algn="l"/>
            <a:r>
              <a:rPr lang="pl-PL" sz="2000" b="1" baseline="30000" dirty="0" smtClean="0"/>
              <a:t>1</a:t>
            </a:r>
            <a:r>
              <a:rPr lang="pl-PL" sz="2000" b="1" dirty="0" smtClean="0"/>
              <a:t> </a:t>
            </a:r>
            <a:r>
              <a:rPr lang="pl-PL" sz="1800" dirty="0" err="1" smtClean="0"/>
              <a:t>Affiliation</a:t>
            </a:r>
            <a:endParaRPr lang="pl-PL" sz="1800" dirty="0" smtClean="0"/>
          </a:p>
          <a:p>
            <a:pPr algn="l"/>
            <a:r>
              <a:rPr lang="pl-PL" sz="2000" b="1" baseline="30000" dirty="0" smtClean="0"/>
              <a:t>2</a:t>
            </a:r>
            <a:r>
              <a:rPr lang="pl-PL" sz="2000" b="1" dirty="0" smtClean="0"/>
              <a:t> </a:t>
            </a:r>
            <a:r>
              <a:rPr lang="pl-PL" sz="1800" dirty="0" err="1"/>
              <a:t>Affiliation</a:t>
            </a:r>
            <a:endParaRPr lang="pl-PL" sz="1800" dirty="0"/>
          </a:p>
          <a:p>
            <a:pPr algn="l"/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64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1961274"/>
          </a:xfrm>
        </p:spPr>
        <p:txBody>
          <a:bodyPr>
            <a:normAutofit/>
          </a:bodyPr>
          <a:lstStyle/>
          <a:p>
            <a:pPr algn="l"/>
            <a:r>
              <a:rPr lang="pl-PL" dirty="0" err="1" smtClean="0">
                <a:latin typeface="+mj-lt"/>
              </a:rPr>
              <a:t>Your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presentation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825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1961274"/>
          </a:xfrm>
        </p:spPr>
        <p:txBody>
          <a:bodyPr>
            <a:normAutofit/>
          </a:bodyPr>
          <a:lstStyle/>
          <a:p>
            <a:pPr algn="l"/>
            <a:r>
              <a:rPr lang="pl-PL" dirty="0" err="1" smtClean="0">
                <a:latin typeface="+mj-lt"/>
              </a:rPr>
              <a:t>Your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presentation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479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1961274"/>
          </a:xfrm>
        </p:spPr>
        <p:txBody>
          <a:bodyPr>
            <a:normAutofit/>
          </a:bodyPr>
          <a:lstStyle/>
          <a:p>
            <a:pPr algn="l"/>
            <a:r>
              <a:rPr lang="pl-PL" dirty="0" err="1" smtClean="0">
                <a:solidFill>
                  <a:schemeClr val="bg1"/>
                </a:solidFill>
                <a:latin typeface="+mj-lt"/>
              </a:rPr>
              <a:t>Your</a:t>
            </a:r>
            <a:r>
              <a:rPr lang="pl-PL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+mj-lt"/>
              </a:rPr>
              <a:t>presentation</a:t>
            </a:r>
            <a:endParaRPr lang="pl-P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8972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110811" y="1209215"/>
            <a:ext cx="9463121" cy="1961274"/>
          </a:xfrm>
        </p:spPr>
        <p:txBody>
          <a:bodyPr>
            <a:normAutofit/>
          </a:bodyPr>
          <a:lstStyle/>
          <a:p>
            <a:pPr algn="l"/>
            <a:r>
              <a:rPr lang="pl-PL" dirty="0" err="1" smtClean="0">
                <a:solidFill>
                  <a:schemeClr val="bg1"/>
                </a:solidFill>
                <a:latin typeface="+mj-lt"/>
              </a:rPr>
              <a:t>Your</a:t>
            </a:r>
            <a:r>
              <a:rPr lang="pl-PL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+mj-lt"/>
              </a:rPr>
              <a:t>presentation</a:t>
            </a:r>
            <a:endParaRPr lang="pl-P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90803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21</Words>
  <Application>Microsoft Office PowerPoint</Application>
  <PresentationFormat>Panoramiczny</PresentationFormat>
  <Paragraphs>11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Title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sponsor   logo Wolters</dc:title>
  <dc:creator>Mariusz Milewski</dc:creator>
  <cp:lastModifiedBy>Tomasz Przybył</cp:lastModifiedBy>
  <cp:revision>14</cp:revision>
  <dcterms:created xsi:type="dcterms:W3CDTF">2020-10-29T09:01:46Z</dcterms:created>
  <dcterms:modified xsi:type="dcterms:W3CDTF">2025-05-29T10:24:29Z</dcterms:modified>
</cp:coreProperties>
</file>