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6" r:id="rId3"/>
    <p:sldId id="257" r:id="rId4"/>
    <p:sldId id="258" r:id="rId5"/>
    <p:sldId id="259" r:id="rId6"/>
    <p:sldId id="260" r:id="rId7"/>
    <p:sldId id="261" r:id="rId8"/>
    <p:sldId id="264" r:id="rId9"/>
    <p:sldId id="265" r:id="rId10"/>
    <p:sldId id="266" r:id="rId11"/>
    <p:sldId id="267" r:id="rId12"/>
    <p:sldId id="268" r:id="rId13"/>
    <p:sldId id="271" r:id="rId14"/>
    <p:sldId id="272" r:id="rId15"/>
    <p:sldId id="273" r:id="rId16"/>
    <p:sldId id="274" r:id="rId17"/>
    <p:sldId id="275" r:id="rId18"/>
    <p:sldId id="276" r:id="rId19"/>
    <p:sldId id="277" r:id="rId2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642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95403-543F-48B1-9BA3-AE448CDB813F}" type="datetimeFigureOut">
              <a:rPr lang="pl-PL" smtClean="0"/>
              <a:t>09.06.2025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B0C43-0119-4B9F-A628-E8E535B120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991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95403-543F-48B1-9BA3-AE448CDB813F}" type="datetimeFigureOut">
              <a:rPr lang="pl-PL" smtClean="0"/>
              <a:t>09.06.2025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B0C43-0119-4B9F-A628-E8E535B120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843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95403-543F-48B1-9BA3-AE448CDB813F}" type="datetimeFigureOut">
              <a:rPr lang="pl-PL" smtClean="0"/>
              <a:t>09.06.2025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B0C43-0119-4B9F-A628-E8E535B120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97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95403-543F-48B1-9BA3-AE448CDB813F}" type="datetimeFigureOut">
              <a:rPr lang="pl-PL" smtClean="0"/>
              <a:t>09.06.2025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B0C43-0119-4B9F-A628-E8E535B120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95403-543F-48B1-9BA3-AE448CDB813F}" type="datetimeFigureOut">
              <a:rPr lang="pl-PL" smtClean="0"/>
              <a:t>09.06.2025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B0C43-0119-4B9F-A628-E8E535B120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043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95403-543F-48B1-9BA3-AE448CDB813F}" type="datetimeFigureOut">
              <a:rPr lang="pl-PL" smtClean="0"/>
              <a:t>09.06.2025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B0C43-0119-4B9F-A628-E8E535B120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465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95403-543F-48B1-9BA3-AE448CDB813F}" type="datetimeFigureOut">
              <a:rPr lang="pl-PL" smtClean="0"/>
              <a:t>09.06.2025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B0C43-0119-4B9F-A628-E8E535B120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635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95403-543F-48B1-9BA3-AE448CDB813F}" type="datetimeFigureOut">
              <a:rPr lang="pl-PL" smtClean="0"/>
              <a:t>09.06.2025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B0C43-0119-4B9F-A628-E8E535B120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276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95403-543F-48B1-9BA3-AE448CDB813F}" type="datetimeFigureOut">
              <a:rPr lang="pl-PL" smtClean="0"/>
              <a:t>09.06.2025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B0C43-0119-4B9F-A628-E8E535B120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581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95403-543F-48B1-9BA3-AE448CDB813F}" type="datetimeFigureOut">
              <a:rPr lang="pl-PL" smtClean="0"/>
              <a:t>09.06.2025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B0C43-0119-4B9F-A628-E8E535B120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540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95403-543F-48B1-9BA3-AE448CDB813F}" type="datetimeFigureOut">
              <a:rPr lang="pl-PL" smtClean="0"/>
              <a:t>09.06.2025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B0C43-0119-4B9F-A628-E8E535B120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769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95403-543F-48B1-9BA3-AE448CDB813F}" type="datetimeFigureOut">
              <a:rPr lang="pl-PL" smtClean="0"/>
              <a:t>09.06.2025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B0C43-0119-4B9F-A628-E8E535B120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5100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20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09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6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76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30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64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2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09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0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96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71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63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68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6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44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21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305943" cy="692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5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5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0</Words>
  <Application>Microsoft Office PowerPoint</Application>
  <PresentationFormat>Panoramiczny</PresentationFormat>
  <Paragraphs>0</Paragraphs>
  <Slides>19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Tomasz Przybył</dc:creator>
  <cp:lastModifiedBy>Administrator</cp:lastModifiedBy>
  <cp:revision>9</cp:revision>
  <dcterms:created xsi:type="dcterms:W3CDTF">2025-06-05T09:25:21Z</dcterms:created>
  <dcterms:modified xsi:type="dcterms:W3CDTF">2025-06-09T18:52:58Z</dcterms:modified>
</cp:coreProperties>
</file>