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83" r:id="rId3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32D497-19DC-4D7D-B0B8-15FC7F569B54}">
          <p14:sldIdLst>
            <p14:sldId id="265"/>
          </p14:sldIdLst>
        </p14:section>
        <p14:section name="Untitled Section" id="{C31D3E5B-2493-453C-8EB1-665BDE830661}">
          <p14:sldIdLst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0BA"/>
    <a:srgbClr val="CADDC3"/>
    <a:srgbClr val="CBDEB9"/>
    <a:srgbClr val="CFDFB8"/>
    <a:srgbClr val="D4E1BA"/>
    <a:srgbClr val="00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10.06.2025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6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1189" y="1295335"/>
            <a:ext cx="8623203" cy="932675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sz="4400" b="1" dirty="0" err="1">
                <a:solidFill>
                  <a:schemeClr val="bg1"/>
                </a:solidFill>
                <a:latin typeface="+mn-lt"/>
              </a:rPr>
              <a:t>Pimping</a:t>
            </a:r>
            <a:r>
              <a:rPr lang="fr-FR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n-lt"/>
              </a:rPr>
              <a:t>our</a:t>
            </a:r>
            <a:r>
              <a:rPr lang="fr-FR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n-lt"/>
              </a:rPr>
              <a:t>systematic</a:t>
            </a:r>
            <a:r>
              <a:rPr lang="fr-FR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4400" b="1" dirty="0" err="1">
                <a:solidFill>
                  <a:schemeClr val="bg1"/>
                </a:solidFill>
                <a:latin typeface="+mn-lt"/>
              </a:rPr>
              <a:t>review</a:t>
            </a:r>
            <a:r>
              <a:rPr lang="fr-FR" sz="4400" b="1" dirty="0">
                <a:solidFill>
                  <a:schemeClr val="bg1"/>
                </a:solidFill>
                <a:latin typeface="+mn-lt"/>
              </a:rPr>
              <a:t> service!</a:t>
            </a:r>
            <a:r>
              <a:rPr lang="pl-PL" sz="4400" b="1" dirty="0">
                <a:solidFill>
                  <a:schemeClr val="bg1"/>
                </a:solidFill>
                <a:latin typeface="+mn-lt"/>
              </a:rPr>
              <a:t> 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dtytuł 6"/>
          <p:cNvSpPr>
            <a:spLocks noGrp="1"/>
          </p:cNvSpPr>
          <p:nvPr>
            <p:ph type="subTitle" idx="1"/>
          </p:nvPr>
        </p:nvSpPr>
        <p:spPr>
          <a:xfrm>
            <a:off x="2461190" y="2790273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chemeClr val="bg1"/>
                </a:solidFill>
                <a:latin typeface="+mj-lt"/>
              </a:rPr>
              <a:t>Sophie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Gallot</a:t>
            </a:r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pl-PL" sz="2000" b="1" dirty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Muriel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Leclerc</a:t>
            </a:r>
            <a:r>
              <a:rPr lang="pl-PL" sz="2000" b="1" baseline="30000" dirty="0">
                <a:solidFill>
                  <a:schemeClr val="bg1"/>
                </a:solidFill>
              </a:rPr>
              <a:t> 1</a:t>
            </a:r>
            <a:r>
              <a:rPr lang="pl-PL" sz="1800" b="1" dirty="0">
                <a:solidFill>
                  <a:schemeClr val="bg1"/>
                </a:solidFill>
              </a:rPr>
              <a:t>,</a:t>
            </a:r>
            <a:r>
              <a:rPr lang="fr-FR" sz="1800" b="1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Myriam</a:t>
            </a:r>
            <a:r>
              <a:rPr lang="fr-FR" b="1" dirty="0">
                <a:solidFill>
                  <a:schemeClr val="bg1"/>
                </a:solidFill>
              </a:rPr>
              <a:t> Benichou</a:t>
            </a:r>
            <a:r>
              <a:rPr lang="pl-PL" sz="2000" b="1" baseline="30000" dirty="0">
                <a:solidFill>
                  <a:schemeClr val="bg1"/>
                </a:solidFill>
              </a:rPr>
              <a:t> 1</a:t>
            </a:r>
          </a:p>
          <a:p>
            <a:pPr algn="l"/>
            <a:endParaRPr lang="pl-PL" sz="1800" b="1" baseline="30000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pl-PL" sz="2000" b="1" baseline="30000" dirty="0">
                <a:solidFill>
                  <a:schemeClr val="bg1"/>
                </a:solidFill>
              </a:rPr>
              <a:t>1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University of Geneva Library - Uni CMU – Medicine / Pharmaceutical sciences</a:t>
            </a:r>
            <a:endParaRPr lang="pl-PL" sz="1800" dirty="0">
              <a:solidFill>
                <a:schemeClr val="bg1"/>
              </a:solidFill>
            </a:endParaRP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9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EF25-A172-9088-7CF3-F708B9E3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F2B8-BE7B-2645-8B07-C93700AB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CE894-66D1-C74D-2744-5B6AF44A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35" y="117385"/>
            <a:ext cx="5498530" cy="66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17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30</Words>
  <Application>Microsoft Office PowerPoint</Application>
  <PresentationFormat>Panoramiczny</PresentationFormat>
  <Paragraphs>4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Pimping our systematic review service!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46</cp:revision>
  <dcterms:created xsi:type="dcterms:W3CDTF">2020-10-29T09:01:46Z</dcterms:created>
  <dcterms:modified xsi:type="dcterms:W3CDTF">2025-06-10T08:12:39Z</dcterms:modified>
</cp:coreProperties>
</file>