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65" r:id="rId2"/>
    <p:sldId id="266" r:id="rId3"/>
    <p:sldId id="268" r:id="rId4"/>
    <p:sldId id="269" r:id="rId5"/>
    <p:sldId id="392" r:id="rId6"/>
    <p:sldId id="393" r:id="rId7"/>
    <p:sldId id="391" r:id="rId8"/>
    <p:sldId id="388" r:id="rId9"/>
    <p:sldId id="270" r:id="rId10"/>
    <p:sldId id="389" r:id="rId11"/>
  </p:sldIdLst>
  <p:sldSz cx="12192000" cy="6858000"/>
  <p:notesSz cx="6858000" cy="9144000"/>
  <p:defaultTextStyle>
    <a:defPPr>
      <a:defRPr lang="pl-PL"/>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7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0690" autoAdjust="0"/>
  </p:normalViewPr>
  <p:slideViewPr>
    <p:cSldViewPr snapToGrid="0">
      <p:cViewPr varScale="1">
        <p:scale>
          <a:sx n="77" d="100"/>
          <a:sy n="77" d="100"/>
        </p:scale>
        <p:origin x="124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9C77CB-4D2F-49F9-9742-AA401D82066D}" type="doc">
      <dgm:prSet loTypeId="urn:microsoft.com/office/officeart/2005/8/layout/list1" loCatId="list" qsTypeId="urn:microsoft.com/office/officeart/2005/8/quickstyle/3d3" qsCatId="3D" csTypeId="urn:microsoft.com/office/officeart/2005/8/colors/accent1_2" csCatId="accent1" phldr="1"/>
      <dgm:spPr/>
      <dgm:t>
        <a:bodyPr/>
        <a:lstStyle/>
        <a:p>
          <a:endParaRPr lang="it-IT"/>
        </a:p>
      </dgm:t>
    </dgm:pt>
    <dgm:pt modelId="{DECFF0FD-C383-4245-B484-93FFEE2AD25F}">
      <dgm:prSet phldrT="[Testo]" custT="1"/>
      <dgm:spPr/>
      <dgm:t>
        <a:bodyPr/>
        <a:lstStyle/>
        <a:p>
          <a:pPr>
            <a:buNone/>
          </a:pPr>
          <a:r>
            <a:rPr lang="en-US" sz="2400" b="1">
              <a:latin typeface="+mj-lt"/>
            </a:rPr>
            <a:t>Academic literature</a:t>
          </a:r>
          <a:endParaRPr lang="it-IT" sz="2400" dirty="0"/>
        </a:p>
      </dgm:t>
    </dgm:pt>
    <dgm:pt modelId="{38458B76-D8F2-4A1C-91CD-3407A97D8DF8}" type="parTrans" cxnId="{3CD9D6B4-ADEC-48A2-99F9-3F63AFE2EF64}">
      <dgm:prSet/>
      <dgm:spPr/>
      <dgm:t>
        <a:bodyPr/>
        <a:lstStyle/>
        <a:p>
          <a:endParaRPr lang="it-IT"/>
        </a:p>
      </dgm:t>
    </dgm:pt>
    <dgm:pt modelId="{3030C8A6-E0AB-44D0-B7B4-C50E8AF01B7A}" type="sibTrans" cxnId="{3CD9D6B4-ADEC-48A2-99F9-3F63AFE2EF64}">
      <dgm:prSet/>
      <dgm:spPr/>
      <dgm:t>
        <a:bodyPr/>
        <a:lstStyle/>
        <a:p>
          <a:endParaRPr lang="it-IT"/>
        </a:p>
      </dgm:t>
    </dgm:pt>
    <dgm:pt modelId="{A4C5DA5A-CF26-46E7-B3EB-91AE773331C1}">
      <dgm:prSet phldrT="[Testo]" custT="1"/>
      <dgm:spPr/>
      <dgm:t>
        <a:bodyPr/>
        <a:lstStyle/>
        <a:p>
          <a:pPr marL="0" lvl="0" indent="0" algn="l" defTabSz="889000">
            <a:lnSpc>
              <a:spcPct val="90000"/>
            </a:lnSpc>
            <a:spcBef>
              <a:spcPct val="0"/>
            </a:spcBef>
            <a:spcAft>
              <a:spcPct val="35000"/>
            </a:spcAft>
            <a:buNone/>
          </a:pPr>
          <a:r>
            <a:rPr lang="en-US" sz="2400" b="1" kern="1200">
              <a:latin typeface="Calibri Light" panose="020F0302020204030204"/>
              <a:ea typeface="+mn-ea"/>
              <a:cs typeface="+mn-cs"/>
            </a:rPr>
            <a:t>Policy documents</a:t>
          </a:r>
          <a:endParaRPr lang="it-IT" sz="2400" b="1" kern="1200" dirty="0">
            <a:latin typeface="Calibri Light" panose="020F0302020204030204"/>
            <a:ea typeface="+mn-ea"/>
            <a:cs typeface="+mn-cs"/>
          </a:endParaRPr>
        </a:p>
      </dgm:t>
    </dgm:pt>
    <dgm:pt modelId="{DA1B69DE-BB45-450A-AF1B-716C46540106}" type="parTrans" cxnId="{1CF4BE63-C3E9-41CB-8FA7-37F6A9550B80}">
      <dgm:prSet/>
      <dgm:spPr/>
      <dgm:t>
        <a:bodyPr/>
        <a:lstStyle/>
        <a:p>
          <a:endParaRPr lang="it-IT"/>
        </a:p>
      </dgm:t>
    </dgm:pt>
    <dgm:pt modelId="{82088B21-81B3-49F8-A2CB-E1E9264C9C1E}" type="sibTrans" cxnId="{1CF4BE63-C3E9-41CB-8FA7-37F6A9550B80}">
      <dgm:prSet/>
      <dgm:spPr/>
      <dgm:t>
        <a:bodyPr/>
        <a:lstStyle/>
        <a:p>
          <a:endParaRPr lang="it-IT"/>
        </a:p>
      </dgm:t>
    </dgm:pt>
    <dgm:pt modelId="{E04DC497-2E5A-4F68-AD07-B35D22DED6E1}">
      <dgm:prSet phldrT="[Testo]" custT="1"/>
      <dgm:spPr/>
      <dgm:t>
        <a:bodyPr/>
        <a:lstStyle/>
        <a:p>
          <a:pPr marL="0" lvl="0" indent="0" algn="l" defTabSz="889000">
            <a:lnSpc>
              <a:spcPct val="90000"/>
            </a:lnSpc>
            <a:spcBef>
              <a:spcPct val="0"/>
            </a:spcBef>
            <a:spcAft>
              <a:spcPct val="35000"/>
            </a:spcAft>
            <a:buNone/>
          </a:pPr>
          <a:r>
            <a:rPr lang="en-US" sz="2400" b="1" kern="1200">
              <a:latin typeface="Calibri Light" panose="020F0302020204030204"/>
              <a:ea typeface="+mn-ea"/>
              <a:cs typeface="+mn-cs"/>
            </a:rPr>
            <a:t>Government reports</a:t>
          </a:r>
          <a:endParaRPr lang="it-IT" sz="2400" b="1" kern="1200" dirty="0">
            <a:latin typeface="Calibri Light" panose="020F0302020204030204"/>
            <a:ea typeface="+mn-ea"/>
            <a:cs typeface="+mn-cs"/>
          </a:endParaRPr>
        </a:p>
      </dgm:t>
    </dgm:pt>
    <dgm:pt modelId="{429E81E7-B795-4977-82C1-FE0803CD6DC9}" type="parTrans" cxnId="{5CE7E2C1-37E5-4E7B-8E78-42D000DE02BC}">
      <dgm:prSet/>
      <dgm:spPr/>
      <dgm:t>
        <a:bodyPr/>
        <a:lstStyle/>
        <a:p>
          <a:endParaRPr lang="it-IT"/>
        </a:p>
      </dgm:t>
    </dgm:pt>
    <dgm:pt modelId="{9BDB93B4-EB0E-4D47-B76C-0AD16CDE51E5}" type="sibTrans" cxnId="{5CE7E2C1-37E5-4E7B-8E78-42D000DE02BC}">
      <dgm:prSet/>
      <dgm:spPr/>
      <dgm:t>
        <a:bodyPr/>
        <a:lstStyle/>
        <a:p>
          <a:endParaRPr lang="it-IT"/>
        </a:p>
      </dgm:t>
    </dgm:pt>
    <dgm:pt modelId="{39B9FF29-30DE-4779-8604-A5748702237D}">
      <dgm:prSet custT="1"/>
      <dgm:spPr/>
      <dgm:t>
        <a:bodyPr/>
        <a:lstStyle/>
        <a:p>
          <a:pPr marL="0" lvl="0" indent="0" algn="l" defTabSz="889000">
            <a:lnSpc>
              <a:spcPct val="90000"/>
            </a:lnSpc>
            <a:spcBef>
              <a:spcPct val="0"/>
            </a:spcBef>
            <a:spcAft>
              <a:spcPct val="35000"/>
            </a:spcAft>
            <a:buNone/>
          </a:pPr>
          <a:r>
            <a:rPr lang="en-US" sz="2400" b="1" kern="1200" dirty="0">
              <a:latin typeface="Calibri Light" panose="020F0302020204030204"/>
              <a:ea typeface="+mn-ea"/>
              <a:cs typeface="+mn-cs"/>
            </a:rPr>
            <a:t>International guidelines</a:t>
          </a:r>
          <a:endParaRPr lang="it-IT" sz="2400" b="1" kern="1200" dirty="0">
            <a:latin typeface="Calibri Light" panose="020F0302020204030204"/>
            <a:ea typeface="+mn-ea"/>
            <a:cs typeface="+mn-cs"/>
          </a:endParaRPr>
        </a:p>
      </dgm:t>
    </dgm:pt>
    <dgm:pt modelId="{3FD2A4D5-927E-4890-B048-2C919A17822C}" type="parTrans" cxnId="{19ABEB92-E55F-46D2-816F-36DB3FB7A9E9}">
      <dgm:prSet/>
      <dgm:spPr/>
      <dgm:t>
        <a:bodyPr/>
        <a:lstStyle/>
        <a:p>
          <a:endParaRPr lang="it-IT"/>
        </a:p>
      </dgm:t>
    </dgm:pt>
    <dgm:pt modelId="{D93046A8-62E8-4FCD-AFAB-ABF789EC8759}" type="sibTrans" cxnId="{19ABEB92-E55F-46D2-816F-36DB3FB7A9E9}">
      <dgm:prSet/>
      <dgm:spPr/>
      <dgm:t>
        <a:bodyPr/>
        <a:lstStyle/>
        <a:p>
          <a:endParaRPr lang="it-IT"/>
        </a:p>
      </dgm:t>
    </dgm:pt>
    <dgm:pt modelId="{81820C70-586C-464F-8C02-839F98C0D25C}" type="pres">
      <dgm:prSet presAssocID="{D59C77CB-4D2F-49F9-9742-AA401D82066D}" presName="linear" presStyleCnt="0">
        <dgm:presLayoutVars>
          <dgm:dir/>
          <dgm:animLvl val="lvl"/>
          <dgm:resizeHandles val="exact"/>
        </dgm:presLayoutVars>
      </dgm:prSet>
      <dgm:spPr/>
    </dgm:pt>
    <dgm:pt modelId="{62F5D3E5-82F5-4E07-A5F4-71838A0F01AD}" type="pres">
      <dgm:prSet presAssocID="{DECFF0FD-C383-4245-B484-93FFEE2AD25F}" presName="parentLin" presStyleCnt="0"/>
      <dgm:spPr/>
    </dgm:pt>
    <dgm:pt modelId="{08CD0EC4-5B71-4D4E-8E7A-222FFB158165}" type="pres">
      <dgm:prSet presAssocID="{DECFF0FD-C383-4245-B484-93FFEE2AD25F}" presName="parentLeftMargin" presStyleLbl="node1" presStyleIdx="0" presStyleCnt="4"/>
      <dgm:spPr/>
    </dgm:pt>
    <dgm:pt modelId="{53D1D2B3-46B1-485C-86CE-F69DFBB98627}" type="pres">
      <dgm:prSet presAssocID="{DECFF0FD-C383-4245-B484-93FFEE2AD25F}" presName="parentText" presStyleLbl="node1" presStyleIdx="0" presStyleCnt="4">
        <dgm:presLayoutVars>
          <dgm:chMax val="0"/>
          <dgm:bulletEnabled val="1"/>
        </dgm:presLayoutVars>
      </dgm:prSet>
      <dgm:spPr/>
    </dgm:pt>
    <dgm:pt modelId="{1C34F0C0-263B-45A2-AB4A-F31AB6465E66}" type="pres">
      <dgm:prSet presAssocID="{DECFF0FD-C383-4245-B484-93FFEE2AD25F}" presName="negativeSpace" presStyleCnt="0"/>
      <dgm:spPr/>
    </dgm:pt>
    <dgm:pt modelId="{26CFDDDF-5D2B-4CBA-97AD-49F902C9B3A3}" type="pres">
      <dgm:prSet presAssocID="{DECFF0FD-C383-4245-B484-93FFEE2AD25F}" presName="childText" presStyleLbl="conFgAcc1" presStyleIdx="0" presStyleCnt="4" custLinFactY="-43599" custLinFactNeighborX="335" custLinFactNeighborY="-100000">
        <dgm:presLayoutVars>
          <dgm:bulletEnabled val="1"/>
        </dgm:presLayoutVars>
      </dgm:prSet>
      <dgm:spPr/>
    </dgm:pt>
    <dgm:pt modelId="{572A6DAD-BD9F-4987-BB31-F67B71D25423}" type="pres">
      <dgm:prSet presAssocID="{3030C8A6-E0AB-44D0-B7B4-C50E8AF01B7A}" presName="spaceBetweenRectangles" presStyleCnt="0"/>
      <dgm:spPr/>
    </dgm:pt>
    <dgm:pt modelId="{CC08467D-447D-4028-B6E9-3C35BBA5A7CD}" type="pres">
      <dgm:prSet presAssocID="{A4C5DA5A-CF26-46E7-B3EB-91AE773331C1}" presName="parentLin" presStyleCnt="0"/>
      <dgm:spPr/>
    </dgm:pt>
    <dgm:pt modelId="{9BAF440E-AF66-452D-932D-6797276E8F80}" type="pres">
      <dgm:prSet presAssocID="{A4C5DA5A-CF26-46E7-B3EB-91AE773331C1}" presName="parentLeftMargin" presStyleLbl="node1" presStyleIdx="0" presStyleCnt="4"/>
      <dgm:spPr/>
    </dgm:pt>
    <dgm:pt modelId="{26E773BE-7882-4E96-BEA3-1C19AF73C9F4}" type="pres">
      <dgm:prSet presAssocID="{A4C5DA5A-CF26-46E7-B3EB-91AE773331C1}" presName="parentText" presStyleLbl="node1" presStyleIdx="1" presStyleCnt="4">
        <dgm:presLayoutVars>
          <dgm:chMax val="0"/>
          <dgm:bulletEnabled val="1"/>
        </dgm:presLayoutVars>
      </dgm:prSet>
      <dgm:spPr/>
    </dgm:pt>
    <dgm:pt modelId="{1384764F-6F9F-4443-A70B-5636E35AC334}" type="pres">
      <dgm:prSet presAssocID="{A4C5DA5A-CF26-46E7-B3EB-91AE773331C1}" presName="negativeSpace" presStyleCnt="0"/>
      <dgm:spPr/>
    </dgm:pt>
    <dgm:pt modelId="{1E0C566E-883C-40B4-AA2F-3E26639F0F8D}" type="pres">
      <dgm:prSet presAssocID="{A4C5DA5A-CF26-46E7-B3EB-91AE773331C1}" presName="childText" presStyleLbl="conFgAcc1" presStyleIdx="1" presStyleCnt="4">
        <dgm:presLayoutVars>
          <dgm:bulletEnabled val="1"/>
        </dgm:presLayoutVars>
      </dgm:prSet>
      <dgm:spPr/>
    </dgm:pt>
    <dgm:pt modelId="{C5831DD6-06DA-4B10-BBD0-D4B427E60672}" type="pres">
      <dgm:prSet presAssocID="{82088B21-81B3-49F8-A2CB-E1E9264C9C1E}" presName="spaceBetweenRectangles" presStyleCnt="0"/>
      <dgm:spPr/>
    </dgm:pt>
    <dgm:pt modelId="{1FF7205A-9CB3-4A0C-8D55-5ED83B40025E}" type="pres">
      <dgm:prSet presAssocID="{E04DC497-2E5A-4F68-AD07-B35D22DED6E1}" presName="parentLin" presStyleCnt="0"/>
      <dgm:spPr/>
    </dgm:pt>
    <dgm:pt modelId="{5306CC33-C6A9-4203-900C-271D11B48868}" type="pres">
      <dgm:prSet presAssocID="{E04DC497-2E5A-4F68-AD07-B35D22DED6E1}" presName="parentLeftMargin" presStyleLbl="node1" presStyleIdx="1" presStyleCnt="4"/>
      <dgm:spPr/>
    </dgm:pt>
    <dgm:pt modelId="{41FD415F-075A-4A4A-B48E-A107A4DB644E}" type="pres">
      <dgm:prSet presAssocID="{E04DC497-2E5A-4F68-AD07-B35D22DED6E1}" presName="parentText" presStyleLbl="node1" presStyleIdx="2" presStyleCnt="4">
        <dgm:presLayoutVars>
          <dgm:chMax val="0"/>
          <dgm:bulletEnabled val="1"/>
        </dgm:presLayoutVars>
      </dgm:prSet>
      <dgm:spPr/>
    </dgm:pt>
    <dgm:pt modelId="{0AFD0005-62B2-4FC7-9FCF-DCBB90D7BA24}" type="pres">
      <dgm:prSet presAssocID="{E04DC497-2E5A-4F68-AD07-B35D22DED6E1}" presName="negativeSpace" presStyleCnt="0"/>
      <dgm:spPr/>
    </dgm:pt>
    <dgm:pt modelId="{7759AD2E-94AF-42EA-84D9-4E6B706CEFE9}" type="pres">
      <dgm:prSet presAssocID="{E04DC497-2E5A-4F68-AD07-B35D22DED6E1}" presName="childText" presStyleLbl="conFgAcc1" presStyleIdx="2" presStyleCnt="4">
        <dgm:presLayoutVars>
          <dgm:bulletEnabled val="1"/>
        </dgm:presLayoutVars>
      </dgm:prSet>
      <dgm:spPr/>
    </dgm:pt>
    <dgm:pt modelId="{E2B93875-7989-45D8-B1AE-B70BD20C4354}" type="pres">
      <dgm:prSet presAssocID="{9BDB93B4-EB0E-4D47-B76C-0AD16CDE51E5}" presName="spaceBetweenRectangles" presStyleCnt="0"/>
      <dgm:spPr/>
    </dgm:pt>
    <dgm:pt modelId="{62C72CEE-9B12-4C66-87DC-665F3C909215}" type="pres">
      <dgm:prSet presAssocID="{39B9FF29-30DE-4779-8604-A5748702237D}" presName="parentLin" presStyleCnt="0"/>
      <dgm:spPr/>
    </dgm:pt>
    <dgm:pt modelId="{1C680B26-0941-49C6-AF05-870468F33251}" type="pres">
      <dgm:prSet presAssocID="{39B9FF29-30DE-4779-8604-A5748702237D}" presName="parentLeftMargin" presStyleLbl="node1" presStyleIdx="2" presStyleCnt="4"/>
      <dgm:spPr/>
    </dgm:pt>
    <dgm:pt modelId="{64886825-8FEB-463A-8D38-909348AAFF33}" type="pres">
      <dgm:prSet presAssocID="{39B9FF29-30DE-4779-8604-A5748702237D}" presName="parentText" presStyleLbl="node1" presStyleIdx="3" presStyleCnt="4">
        <dgm:presLayoutVars>
          <dgm:chMax val="0"/>
          <dgm:bulletEnabled val="1"/>
        </dgm:presLayoutVars>
      </dgm:prSet>
      <dgm:spPr/>
    </dgm:pt>
    <dgm:pt modelId="{631C252A-A149-4829-9EC2-EAD8D2BF4494}" type="pres">
      <dgm:prSet presAssocID="{39B9FF29-30DE-4779-8604-A5748702237D}" presName="negativeSpace" presStyleCnt="0"/>
      <dgm:spPr/>
    </dgm:pt>
    <dgm:pt modelId="{2A0F7663-7D3F-4435-8712-1C0ACA924F7D}" type="pres">
      <dgm:prSet presAssocID="{39B9FF29-30DE-4779-8604-A5748702237D}" presName="childText" presStyleLbl="conFgAcc1" presStyleIdx="3" presStyleCnt="4">
        <dgm:presLayoutVars>
          <dgm:bulletEnabled val="1"/>
        </dgm:presLayoutVars>
      </dgm:prSet>
      <dgm:spPr/>
    </dgm:pt>
  </dgm:ptLst>
  <dgm:cxnLst>
    <dgm:cxn modelId="{972A7E13-4E1C-4448-8CBB-E81F8EACDB5D}" type="presOf" srcId="{A4C5DA5A-CF26-46E7-B3EB-91AE773331C1}" destId="{9BAF440E-AF66-452D-932D-6797276E8F80}" srcOrd="0" destOrd="0" presId="urn:microsoft.com/office/officeart/2005/8/layout/list1"/>
    <dgm:cxn modelId="{0A70D623-A615-4F0F-A468-064AF0E02A4A}" type="presOf" srcId="{A4C5DA5A-CF26-46E7-B3EB-91AE773331C1}" destId="{26E773BE-7882-4E96-BEA3-1C19AF73C9F4}" srcOrd="1" destOrd="0" presId="urn:microsoft.com/office/officeart/2005/8/layout/list1"/>
    <dgm:cxn modelId="{1CF4BE63-C3E9-41CB-8FA7-37F6A9550B80}" srcId="{D59C77CB-4D2F-49F9-9742-AA401D82066D}" destId="{A4C5DA5A-CF26-46E7-B3EB-91AE773331C1}" srcOrd="1" destOrd="0" parTransId="{DA1B69DE-BB45-450A-AF1B-716C46540106}" sibTransId="{82088B21-81B3-49F8-A2CB-E1E9264C9C1E}"/>
    <dgm:cxn modelId="{1EC5E16A-CA06-43A0-8771-6C2FBFE8B972}" type="presOf" srcId="{39B9FF29-30DE-4779-8604-A5748702237D}" destId="{64886825-8FEB-463A-8D38-909348AAFF33}" srcOrd="1" destOrd="0" presId="urn:microsoft.com/office/officeart/2005/8/layout/list1"/>
    <dgm:cxn modelId="{64A7316E-B0C7-4F31-B5A6-3884A4CB1CEC}" type="presOf" srcId="{E04DC497-2E5A-4F68-AD07-B35D22DED6E1}" destId="{41FD415F-075A-4A4A-B48E-A107A4DB644E}" srcOrd="1" destOrd="0" presId="urn:microsoft.com/office/officeart/2005/8/layout/list1"/>
    <dgm:cxn modelId="{A11A567C-162D-48B9-8BC7-2E81363921EF}" type="presOf" srcId="{DECFF0FD-C383-4245-B484-93FFEE2AD25F}" destId="{53D1D2B3-46B1-485C-86CE-F69DFBB98627}" srcOrd="1" destOrd="0" presId="urn:microsoft.com/office/officeart/2005/8/layout/list1"/>
    <dgm:cxn modelId="{19ABEB92-E55F-46D2-816F-36DB3FB7A9E9}" srcId="{D59C77CB-4D2F-49F9-9742-AA401D82066D}" destId="{39B9FF29-30DE-4779-8604-A5748702237D}" srcOrd="3" destOrd="0" parTransId="{3FD2A4D5-927E-4890-B048-2C919A17822C}" sibTransId="{D93046A8-62E8-4FCD-AFAB-ABF789EC8759}"/>
    <dgm:cxn modelId="{A1CCC993-7565-492C-ACDC-A4157BA03E27}" type="presOf" srcId="{D59C77CB-4D2F-49F9-9742-AA401D82066D}" destId="{81820C70-586C-464F-8C02-839F98C0D25C}" srcOrd="0" destOrd="0" presId="urn:microsoft.com/office/officeart/2005/8/layout/list1"/>
    <dgm:cxn modelId="{3CD9D6B4-ADEC-48A2-99F9-3F63AFE2EF64}" srcId="{D59C77CB-4D2F-49F9-9742-AA401D82066D}" destId="{DECFF0FD-C383-4245-B484-93FFEE2AD25F}" srcOrd="0" destOrd="0" parTransId="{38458B76-D8F2-4A1C-91CD-3407A97D8DF8}" sibTransId="{3030C8A6-E0AB-44D0-B7B4-C50E8AF01B7A}"/>
    <dgm:cxn modelId="{5CE7E2C1-37E5-4E7B-8E78-42D000DE02BC}" srcId="{D59C77CB-4D2F-49F9-9742-AA401D82066D}" destId="{E04DC497-2E5A-4F68-AD07-B35D22DED6E1}" srcOrd="2" destOrd="0" parTransId="{429E81E7-B795-4977-82C1-FE0803CD6DC9}" sibTransId="{9BDB93B4-EB0E-4D47-B76C-0AD16CDE51E5}"/>
    <dgm:cxn modelId="{B8841DCC-0555-4EE8-8A27-F36D20E3DF8D}" type="presOf" srcId="{DECFF0FD-C383-4245-B484-93FFEE2AD25F}" destId="{08CD0EC4-5B71-4D4E-8E7A-222FFB158165}" srcOrd="0" destOrd="0" presId="urn:microsoft.com/office/officeart/2005/8/layout/list1"/>
    <dgm:cxn modelId="{4486AFF6-9FB0-4499-9BF5-E95BD4DEFCA1}" type="presOf" srcId="{39B9FF29-30DE-4779-8604-A5748702237D}" destId="{1C680B26-0941-49C6-AF05-870468F33251}" srcOrd="0" destOrd="0" presId="urn:microsoft.com/office/officeart/2005/8/layout/list1"/>
    <dgm:cxn modelId="{36A231FD-606B-418D-8385-ADED14DEBCFE}" type="presOf" srcId="{E04DC497-2E5A-4F68-AD07-B35D22DED6E1}" destId="{5306CC33-C6A9-4203-900C-271D11B48868}" srcOrd="0" destOrd="0" presId="urn:microsoft.com/office/officeart/2005/8/layout/list1"/>
    <dgm:cxn modelId="{47FD0AAB-BB54-4009-92F0-8E27D7D0F42C}" type="presParOf" srcId="{81820C70-586C-464F-8C02-839F98C0D25C}" destId="{62F5D3E5-82F5-4E07-A5F4-71838A0F01AD}" srcOrd="0" destOrd="0" presId="urn:microsoft.com/office/officeart/2005/8/layout/list1"/>
    <dgm:cxn modelId="{1A3637FE-6AA3-44E3-9DFB-09609B64DF7C}" type="presParOf" srcId="{62F5D3E5-82F5-4E07-A5F4-71838A0F01AD}" destId="{08CD0EC4-5B71-4D4E-8E7A-222FFB158165}" srcOrd="0" destOrd="0" presId="urn:microsoft.com/office/officeart/2005/8/layout/list1"/>
    <dgm:cxn modelId="{359189DC-B36A-44D6-90DC-BAEA838800FA}" type="presParOf" srcId="{62F5D3E5-82F5-4E07-A5F4-71838A0F01AD}" destId="{53D1D2B3-46B1-485C-86CE-F69DFBB98627}" srcOrd="1" destOrd="0" presId="urn:microsoft.com/office/officeart/2005/8/layout/list1"/>
    <dgm:cxn modelId="{754246D5-DDF6-4070-911A-57A79A6372A9}" type="presParOf" srcId="{81820C70-586C-464F-8C02-839F98C0D25C}" destId="{1C34F0C0-263B-45A2-AB4A-F31AB6465E66}" srcOrd="1" destOrd="0" presId="urn:microsoft.com/office/officeart/2005/8/layout/list1"/>
    <dgm:cxn modelId="{430619A3-8EFD-45D6-8323-A73EC43478F3}" type="presParOf" srcId="{81820C70-586C-464F-8C02-839F98C0D25C}" destId="{26CFDDDF-5D2B-4CBA-97AD-49F902C9B3A3}" srcOrd="2" destOrd="0" presId="urn:microsoft.com/office/officeart/2005/8/layout/list1"/>
    <dgm:cxn modelId="{3579C82C-43B6-4FFA-A3D4-D3B38CCCADDB}" type="presParOf" srcId="{81820C70-586C-464F-8C02-839F98C0D25C}" destId="{572A6DAD-BD9F-4987-BB31-F67B71D25423}" srcOrd="3" destOrd="0" presId="urn:microsoft.com/office/officeart/2005/8/layout/list1"/>
    <dgm:cxn modelId="{4A9B78DF-D660-4E78-86F2-9BB1E81C037D}" type="presParOf" srcId="{81820C70-586C-464F-8C02-839F98C0D25C}" destId="{CC08467D-447D-4028-B6E9-3C35BBA5A7CD}" srcOrd="4" destOrd="0" presId="urn:microsoft.com/office/officeart/2005/8/layout/list1"/>
    <dgm:cxn modelId="{86C181B4-AFD5-4E6E-977B-E2A6A18F0250}" type="presParOf" srcId="{CC08467D-447D-4028-B6E9-3C35BBA5A7CD}" destId="{9BAF440E-AF66-452D-932D-6797276E8F80}" srcOrd="0" destOrd="0" presId="urn:microsoft.com/office/officeart/2005/8/layout/list1"/>
    <dgm:cxn modelId="{FF8DBC2D-173D-4AA9-9660-EAF20A312D2B}" type="presParOf" srcId="{CC08467D-447D-4028-B6E9-3C35BBA5A7CD}" destId="{26E773BE-7882-4E96-BEA3-1C19AF73C9F4}" srcOrd="1" destOrd="0" presId="urn:microsoft.com/office/officeart/2005/8/layout/list1"/>
    <dgm:cxn modelId="{C31A654E-33FC-4E94-9B2C-C23E598D96EC}" type="presParOf" srcId="{81820C70-586C-464F-8C02-839F98C0D25C}" destId="{1384764F-6F9F-4443-A70B-5636E35AC334}" srcOrd="5" destOrd="0" presId="urn:microsoft.com/office/officeart/2005/8/layout/list1"/>
    <dgm:cxn modelId="{FA68B1E0-7498-4AB3-8636-54403BA8D733}" type="presParOf" srcId="{81820C70-586C-464F-8C02-839F98C0D25C}" destId="{1E0C566E-883C-40B4-AA2F-3E26639F0F8D}" srcOrd="6" destOrd="0" presId="urn:microsoft.com/office/officeart/2005/8/layout/list1"/>
    <dgm:cxn modelId="{B46A55CC-D6A9-4B7A-AB78-DDCC2EADF037}" type="presParOf" srcId="{81820C70-586C-464F-8C02-839F98C0D25C}" destId="{C5831DD6-06DA-4B10-BBD0-D4B427E60672}" srcOrd="7" destOrd="0" presId="urn:microsoft.com/office/officeart/2005/8/layout/list1"/>
    <dgm:cxn modelId="{F352F65A-868E-41B2-8826-8E8DEEEE85B5}" type="presParOf" srcId="{81820C70-586C-464F-8C02-839F98C0D25C}" destId="{1FF7205A-9CB3-4A0C-8D55-5ED83B40025E}" srcOrd="8" destOrd="0" presId="urn:microsoft.com/office/officeart/2005/8/layout/list1"/>
    <dgm:cxn modelId="{E4E0AA8B-B106-47A0-A984-7E95F98CA146}" type="presParOf" srcId="{1FF7205A-9CB3-4A0C-8D55-5ED83B40025E}" destId="{5306CC33-C6A9-4203-900C-271D11B48868}" srcOrd="0" destOrd="0" presId="urn:microsoft.com/office/officeart/2005/8/layout/list1"/>
    <dgm:cxn modelId="{D766978A-F026-4934-90E5-45E5B278658B}" type="presParOf" srcId="{1FF7205A-9CB3-4A0C-8D55-5ED83B40025E}" destId="{41FD415F-075A-4A4A-B48E-A107A4DB644E}" srcOrd="1" destOrd="0" presId="urn:microsoft.com/office/officeart/2005/8/layout/list1"/>
    <dgm:cxn modelId="{4304B76A-D1C4-4131-AD40-FB6069DE6D5F}" type="presParOf" srcId="{81820C70-586C-464F-8C02-839F98C0D25C}" destId="{0AFD0005-62B2-4FC7-9FCF-DCBB90D7BA24}" srcOrd="9" destOrd="0" presId="urn:microsoft.com/office/officeart/2005/8/layout/list1"/>
    <dgm:cxn modelId="{0E3E9F64-A271-47A7-83DF-01F77E6D0034}" type="presParOf" srcId="{81820C70-586C-464F-8C02-839F98C0D25C}" destId="{7759AD2E-94AF-42EA-84D9-4E6B706CEFE9}" srcOrd="10" destOrd="0" presId="urn:microsoft.com/office/officeart/2005/8/layout/list1"/>
    <dgm:cxn modelId="{DC721E6C-BC40-4EC6-8DCC-A1A0C73EB72B}" type="presParOf" srcId="{81820C70-586C-464F-8C02-839F98C0D25C}" destId="{E2B93875-7989-45D8-B1AE-B70BD20C4354}" srcOrd="11" destOrd="0" presId="urn:microsoft.com/office/officeart/2005/8/layout/list1"/>
    <dgm:cxn modelId="{3AC9987D-5E2C-4945-ADA5-252AF0361688}" type="presParOf" srcId="{81820C70-586C-464F-8C02-839F98C0D25C}" destId="{62C72CEE-9B12-4C66-87DC-665F3C909215}" srcOrd="12" destOrd="0" presId="urn:microsoft.com/office/officeart/2005/8/layout/list1"/>
    <dgm:cxn modelId="{AE13DE1D-D0C7-4793-B398-A4C1908C2232}" type="presParOf" srcId="{62C72CEE-9B12-4C66-87DC-665F3C909215}" destId="{1C680B26-0941-49C6-AF05-870468F33251}" srcOrd="0" destOrd="0" presId="urn:microsoft.com/office/officeart/2005/8/layout/list1"/>
    <dgm:cxn modelId="{08144EBE-A1E3-4A9E-9CEB-C054561ED939}" type="presParOf" srcId="{62C72CEE-9B12-4C66-87DC-665F3C909215}" destId="{64886825-8FEB-463A-8D38-909348AAFF33}" srcOrd="1" destOrd="0" presId="urn:microsoft.com/office/officeart/2005/8/layout/list1"/>
    <dgm:cxn modelId="{BA1B4CD4-A6D8-4FB1-A5A2-6BFDCC9337E7}" type="presParOf" srcId="{81820C70-586C-464F-8C02-839F98C0D25C}" destId="{631C252A-A149-4829-9EC2-EAD8D2BF4494}" srcOrd="13" destOrd="0" presId="urn:microsoft.com/office/officeart/2005/8/layout/list1"/>
    <dgm:cxn modelId="{0B6D1893-82A0-48F4-82DF-6044EAE4FEBA}" type="presParOf" srcId="{81820C70-586C-464F-8C02-839F98C0D25C}" destId="{2A0F7663-7D3F-4435-8712-1C0ACA924F7D}" srcOrd="14"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7ED4DC-1E45-4C68-9E89-95D6F5187A3C}"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9522B6B7-F8F6-4DD3-8020-2114299B823B}">
      <dgm:prSet/>
      <dgm:spPr/>
      <dgm:t>
        <a:bodyPr/>
        <a:lstStyle/>
        <a:p>
          <a:r>
            <a:rPr lang="en-US"/>
            <a:t>Tools offer a broader view of societal impact</a:t>
          </a:r>
        </a:p>
      </dgm:t>
    </dgm:pt>
    <dgm:pt modelId="{863F0355-F5CB-4905-9E1B-187ED5D4E438}" type="parTrans" cxnId="{3A12D11B-801C-4914-BA1A-1AC4AF49D8DD}">
      <dgm:prSet/>
      <dgm:spPr/>
      <dgm:t>
        <a:bodyPr/>
        <a:lstStyle/>
        <a:p>
          <a:endParaRPr lang="en-US"/>
        </a:p>
      </dgm:t>
    </dgm:pt>
    <dgm:pt modelId="{79A9A935-9822-45A9-9615-52B7D79B9578}" type="sibTrans" cxnId="{3A12D11B-801C-4914-BA1A-1AC4AF49D8DD}">
      <dgm:prSet/>
      <dgm:spPr/>
      <dgm:t>
        <a:bodyPr/>
        <a:lstStyle/>
        <a:p>
          <a:endParaRPr lang="en-US"/>
        </a:p>
      </dgm:t>
    </dgm:pt>
    <dgm:pt modelId="{C797F788-8387-4845-9C3A-103083565027}">
      <dgm:prSet/>
      <dgm:spPr/>
      <dgm:t>
        <a:bodyPr/>
        <a:lstStyle/>
        <a:p>
          <a:r>
            <a:rPr lang="en-US" dirty="0"/>
            <a:t>Support institutional strategy with evidence</a:t>
          </a:r>
        </a:p>
      </dgm:t>
    </dgm:pt>
    <dgm:pt modelId="{1F99D013-1292-4622-A1AB-FDF616FB92DF}" type="parTrans" cxnId="{A57B06FE-FC6A-4B7E-A8CB-0260E2374608}">
      <dgm:prSet/>
      <dgm:spPr/>
      <dgm:t>
        <a:bodyPr/>
        <a:lstStyle/>
        <a:p>
          <a:endParaRPr lang="en-US"/>
        </a:p>
      </dgm:t>
    </dgm:pt>
    <dgm:pt modelId="{4E9A6A9E-ED7E-4A84-9463-725B718B6BA0}" type="sibTrans" cxnId="{A57B06FE-FC6A-4B7E-A8CB-0260E2374608}">
      <dgm:prSet/>
      <dgm:spPr/>
      <dgm:t>
        <a:bodyPr/>
        <a:lstStyle/>
        <a:p>
          <a:endParaRPr lang="en-US"/>
        </a:p>
      </dgm:t>
    </dgm:pt>
    <dgm:pt modelId="{1820A818-25BC-49F7-A5A4-12078B4FAB38}">
      <dgm:prSet/>
      <dgm:spPr/>
      <dgm:t>
        <a:bodyPr/>
        <a:lstStyle/>
        <a:p>
          <a:r>
            <a:rPr lang="en-US"/>
            <a:t>Enhance visibility and funding attractiveness</a:t>
          </a:r>
        </a:p>
      </dgm:t>
    </dgm:pt>
    <dgm:pt modelId="{4112C301-6379-4114-B091-BF10B6EEA0DC}" type="parTrans" cxnId="{7A48C438-54E3-4888-B21A-E1D6B8493623}">
      <dgm:prSet/>
      <dgm:spPr/>
      <dgm:t>
        <a:bodyPr/>
        <a:lstStyle/>
        <a:p>
          <a:endParaRPr lang="en-US"/>
        </a:p>
      </dgm:t>
    </dgm:pt>
    <dgm:pt modelId="{BA290B27-B2CE-4FAA-AF84-8139FAE7BCE4}" type="sibTrans" cxnId="{7A48C438-54E3-4888-B21A-E1D6B8493623}">
      <dgm:prSet/>
      <dgm:spPr/>
      <dgm:t>
        <a:bodyPr/>
        <a:lstStyle/>
        <a:p>
          <a:endParaRPr lang="en-US"/>
        </a:p>
      </dgm:t>
    </dgm:pt>
    <dgm:pt modelId="{4448E34C-038E-413C-AAC3-BF5AE6F1E505}">
      <dgm:prSet/>
      <dgm:spPr/>
      <dgm:t>
        <a:bodyPr/>
        <a:lstStyle/>
        <a:p>
          <a:r>
            <a:rPr lang="en-US"/>
            <a:t>Guidelines shape healthcare systems and outcomes</a:t>
          </a:r>
        </a:p>
      </dgm:t>
    </dgm:pt>
    <dgm:pt modelId="{32E5D858-17DC-4127-8F8C-9455C282198E}" type="parTrans" cxnId="{53F300DE-27BC-405A-80C0-E408114F9AE7}">
      <dgm:prSet/>
      <dgm:spPr/>
      <dgm:t>
        <a:bodyPr/>
        <a:lstStyle/>
        <a:p>
          <a:endParaRPr lang="en-US"/>
        </a:p>
      </dgm:t>
    </dgm:pt>
    <dgm:pt modelId="{9803D3E8-5F04-4D6B-90E3-9405A619E01C}" type="sibTrans" cxnId="{53F300DE-27BC-405A-80C0-E408114F9AE7}">
      <dgm:prSet/>
      <dgm:spPr/>
      <dgm:t>
        <a:bodyPr/>
        <a:lstStyle/>
        <a:p>
          <a:endParaRPr lang="en-US"/>
        </a:p>
      </dgm:t>
    </dgm:pt>
    <dgm:pt modelId="{CDD15CF6-DE1E-4577-9379-7AD8CCD85D58}">
      <dgm:prSet/>
      <dgm:spPr/>
      <dgm:t>
        <a:bodyPr/>
        <a:lstStyle/>
        <a:p>
          <a:r>
            <a:rPr lang="en-US"/>
            <a:t>Citation tools integrate academic and real-world impact</a:t>
          </a:r>
        </a:p>
      </dgm:t>
    </dgm:pt>
    <dgm:pt modelId="{3D6D40D0-DA83-446B-9F2A-A51D363738BC}" type="parTrans" cxnId="{BBE9B461-A723-461D-9775-B41F6D95342F}">
      <dgm:prSet/>
      <dgm:spPr/>
      <dgm:t>
        <a:bodyPr/>
        <a:lstStyle/>
        <a:p>
          <a:endParaRPr lang="en-US"/>
        </a:p>
      </dgm:t>
    </dgm:pt>
    <dgm:pt modelId="{8BA1CA20-83AF-4056-9E84-F92C9D488D44}" type="sibTrans" cxnId="{BBE9B461-A723-461D-9775-B41F6D95342F}">
      <dgm:prSet/>
      <dgm:spPr/>
      <dgm:t>
        <a:bodyPr/>
        <a:lstStyle/>
        <a:p>
          <a:endParaRPr lang="en-US"/>
        </a:p>
      </dgm:t>
    </dgm:pt>
    <dgm:pt modelId="{5CEA438E-CB7A-480C-842C-704F18EED0B5}">
      <dgm:prSet/>
      <dgm:spPr/>
      <dgm:t>
        <a:bodyPr/>
        <a:lstStyle/>
        <a:p>
          <a:r>
            <a:rPr lang="en-US"/>
            <a:t>Support strategic directions with measurable evidence</a:t>
          </a:r>
        </a:p>
      </dgm:t>
    </dgm:pt>
    <dgm:pt modelId="{7F86F7E2-14B7-40DF-8AD7-F8B279E5DBE2}" type="parTrans" cxnId="{7ACD21D3-DE8B-4B1C-A282-71C1045DD82A}">
      <dgm:prSet/>
      <dgm:spPr/>
      <dgm:t>
        <a:bodyPr/>
        <a:lstStyle/>
        <a:p>
          <a:endParaRPr lang="en-US"/>
        </a:p>
      </dgm:t>
    </dgm:pt>
    <dgm:pt modelId="{FC2134A0-D639-4C17-875B-BFD55FABE03D}" type="sibTrans" cxnId="{7ACD21D3-DE8B-4B1C-A282-71C1045DD82A}">
      <dgm:prSet/>
      <dgm:spPr/>
      <dgm:t>
        <a:bodyPr/>
        <a:lstStyle/>
        <a:p>
          <a:endParaRPr lang="en-US"/>
        </a:p>
      </dgm:t>
    </dgm:pt>
    <dgm:pt modelId="{C8E7FD91-BA14-4E0F-9ABD-4FC4021505A3}" type="pres">
      <dgm:prSet presAssocID="{E57ED4DC-1E45-4C68-9E89-95D6F5187A3C}" presName="diagram" presStyleCnt="0">
        <dgm:presLayoutVars>
          <dgm:dir/>
          <dgm:resizeHandles val="exact"/>
        </dgm:presLayoutVars>
      </dgm:prSet>
      <dgm:spPr/>
    </dgm:pt>
    <dgm:pt modelId="{98F3891A-6DF3-494B-816F-F7080CCD7613}" type="pres">
      <dgm:prSet presAssocID="{9522B6B7-F8F6-4DD3-8020-2114299B823B}" presName="node" presStyleLbl="node1" presStyleIdx="0" presStyleCnt="6">
        <dgm:presLayoutVars>
          <dgm:bulletEnabled val="1"/>
        </dgm:presLayoutVars>
      </dgm:prSet>
      <dgm:spPr/>
    </dgm:pt>
    <dgm:pt modelId="{A8D43601-49EA-4C98-B608-223E8CA65FED}" type="pres">
      <dgm:prSet presAssocID="{79A9A935-9822-45A9-9615-52B7D79B9578}" presName="sibTrans" presStyleCnt="0"/>
      <dgm:spPr/>
    </dgm:pt>
    <dgm:pt modelId="{8696E388-1BF4-40BC-BC7D-8B097DB37E9A}" type="pres">
      <dgm:prSet presAssocID="{C797F788-8387-4845-9C3A-103083565027}" presName="node" presStyleLbl="node1" presStyleIdx="1" presStyleCnt="6">
        <dgm:presLayoutVars>
          <dgm:bulletEnabled val="1"/>
        </dgm:presLayoutVars>
      </dgm:prSet>
      <dgm:spPr/>
    </dgm:pt>
    <dgm:pt modelId="{11B8221D-006D-4DBA-8847-095D01343466}" type="pres">
      <dgm:prSet presAssocID="{4E9A6A9E-ED7E-4A84-9463-725B718B6BA0}" presName="sibTrans" presStyleCnt="0"/>
      <dgm:spPr/>
    </dgm:pt>
    <dgm:pt modelId="{FE5B3415-DB49-47C6-A69B-AACEF6D86AF4}" type="pres">
      <dgm:prSet presAssocID="{1820A818-25BC-49F7-A5A4-12078B4FAB38}" presName="node" presStyleLbl="node1" presStyleIdx="2" presStyleCnt="6">
        <dgm:presLayoutVars>
          <dgm:bulletEnabled val="1"/>
        </dgm:presLayoutVars>
      </dgm:prSet>
      <dgm:spPr/>
    </dgm:pt>
    <dgm:pt modelId="{B74CC2CD-4E26-4A3F-BC36-B6E0EAB2E677}" type="pres">
      <dgm:prSet presAssocID="{BA290B27-B2CE-4FAA-AF84-8139FAE7BCE4}" presName="sibTrans" presStyleCnt="0"/>
      <dgm:spPr/>
    </dgm:pt>
    <dgm:pt modelId="{6C781418-E5DC-4D25-8832-91C5ADBBBB0E}" type="pres">
      <dgm:prSet presAssocID="{4448E34C-038E-413C-AAC3-BF5AE6F1E505}" presName="node" presStyleLbl="node1" presStyleIdx="3" presStyleCnt="6">
        <dgm:presLayoutVars>
          <dgm:bulletEnabled val="1"/>
        </dgm:presLayoutVars>
      </dgm:prSet>
      <dgm:spPr/>
    </dgm:pt>
    <dgm:pt modelId="{084530BB-C369-45CE-886B-65FCC682521A}" type="pres">
      <dgm:prSet presAssocID="{9803D3E8-5F04-4D6B-90E3-9405A619E01C}" presName="sibTrans" presStyleCnt="0"/>
      <dgm:spPr/>
    </dgm:pt>
    <dgm:pt modelId="{56682974-9D4E-42D8-B0CB-2B95C546D5C1}" type="pres">
      <dgm:prSet presAssocID="{CDD15CF6-DE1E-4577-9379-7AD8CCD85D58}" presName="node" presStyleLbl="node1" presStyleIdx="4" presStyleCnt="6">
        <dgm:presLayoutVars>
          <dgm:bulletEnabled val="1"/>
        </dgm:presLayoutVars>
      </dgm:prSet>
      <dgm:spPr/>
    </dgm:pt>
    <dgm:pt modelId="{0214C2AD-F22D-4812-8C03-FD218B56B2E8}" type="pres">
      <dgm:prSet presAssocID="{8BA1CA20-83AF-4056-9E84-F92C9D488D44}" presName="sibTrans" presStyleCnt="0"/>
      <dgm:spPr/>
    </dgm:pt>
    <dgm:pt modelId="{DE540450-B731-49C0-8983-320E48E2FB68}" type="pres">
      <dgm:prSet presAssocID="{5CEA438E-CB7A-480C-842C-704F18EED0B5}" presName="node" presStyleLbl="node1" presStyleIdx="5" presStyleCnt="6">
        <dgm:presLayoutVars>
          <dgm:bulletEnabled val="1"/>
        </dgm:presLayoutVars>
      </dgm:prSet>
      <dgm:spPr/>
    </dgm:pt>
  </dgm:ptLst>
  <dgm:cxnLst>
    <dgm:cxn modelId="{96928618-0832-48D1-A0CD-6D6FD50647DD}" type="presOf" srcId="{E57ED4DC-1E45-4C68-9E89-95D6F5187A3C}" destId="{C8E7FD91-BA14-4E0F-9ABD-4FC4021505A3}" srcOrd="0" destOrd="0" presId="urn:microsoft.com/office/officeart/2005/8/layout/default"/>
    <dgm:cxn modelId="{3A12D11B-801C-4914-BA1A-1AC4AF49D8DD}" srcId="{E57ED4DC-1E45-4C68-9E89-95D6F5187A3C}" destId="{9522B6B7-F8F6-4DD3-8020-2114299B823B}" srcOrd="0" destOrd="0" parTransId="{863F0355-F5CB-4905-9E1B-187ED5D4E438}" sibTransId="{79A9A935-9822-45A9-9615-52B7D79B9578}"/>
    <dgm:cxn modelId="{7A48C438-54E3-4888-B21A-E1D6B8493623}" srcId="{E57ED4DC-1E45-4C68-9E89-95D6F5187A3C}" destId="{1820A818-25BC-49F7-A5A4-12078B4FAB38}" srcOrd="2" destOrd="0" parTransId="{4112C301-6379-4114-B091-BF10B6EEA0DC}" sibTransId="{BA290B27-B2CE-4FAA-AF84-8139FAE7BCE4}"/>
    <dgm:cxn modelId="{ED52AE3A-A3D2-4B03-AE55-926B8DBA25C2}" type="presOf" srcId="{1820A818-25BC-49F7-A5A4-12078B4FAB38}" destId="{FE5B3415-DB49-47C6-A69B-AACEF6D86AF4}" srcOrd="0" destOrd="0" presId="urn:microsoft.com/office/officeart/2005/8/layout/default"/>
    <dgm:cxn modelId="{BBE9B461-A723-461D-9775-B41F6D95342F}" srcId="{E57ED4DC-1E45-4C68-9E89-95D6F5187A3C}" destId="{CDD15CF6-DE1E-4577-9379-7AD8CCD85D58}" srcOrd="4" destOrd="0" parTransId="{3D6D40D0-DA83-446B-9F2A-A51D363738BC}" sibTransId="{8BA1CA20-83AF-4056-9E84-F92C9D488D44}"/>
    <dgm:cxn modelId="{235CB658-95EB-40A5-A6A7-5E2D7A507220}" type="presOf" srcId="{CDD15CF6-DE1E-4577-9379-7AD8CCD85D58}" destId="{56682974-9D4E-42D8-B0CB-2B95C546D5C1}" srcOrd="0" destOrd="0" presId="urn:microsoft.com/office/officeart/2005/8/layout/default"/>
    <dgm:cxn modelId="{1A9DE288-655C-4255-A1C5-D19270A71BE3}" type="presOf" srcId="{4448E34C-038E-413C-AAC3-BF5AE6F1E505}" destId="{6C781418-E5DC-4D25-8832-91C5ADBBBB0E}" srcOrd="0" destOrd="0" presId="urn:microsoft.com/office/officeart/2005/8/layout/default"/>
    <dgm:cxn modelId="{E4A312B9-9996-4E43-99B1-CB5EC31216B2}" type="presOf" srcId="{5CEA438E-CB7A-480C-842C-704F18EED0B5}" destId="{DE540450-B731-49C0-8983-320E48E2FB68}" srcOrd="0" destOrd="0" presId="urn:microsoft.com/office/officeart/2005/8/layout/default"/>
    <dgm:cxn modelId="{7ACD21D3-DE8B-4B1C-A282-71C1045DD82A}" srcId="{E57ED4DC-1E45-4C68-9E89-95D6F5187A3C}" destId="{5CEA438E-CB7A-480C-842C-704F18EED0B5}" srcOrd="5" destOrd="0" parTransId="{7F86F7E2-14B7-40DF-8AD7-F8B279E5DBE2}" sibTransId="{FC2134A0-D639-4C17-875B-BFD55FABE03D}"/>
    <dgm:cxn modelId="{53F300DE-27BC-405A-80C0-E408114F9AE7}" srcId="{E57ED4DC-1E45-4C68-9E89-95D6F5187A3C}" destId="{4448E34C-038E-413C-AAC3-BF5AE6F1E505}" srcOrd="3" destOrd="0" parTransId="{32E5D858-17DC-4127-8F8C-9455C282198E}" sibTransId="{9803D3E8-5F04-4D6B-90E3-9405A619E01C}"/>
    <dgm:cxn modelId="{164749E3-B4A4-4E8D-A7FD-64C3A8087C8B}" type="presOf" srcId="{C797F788-8387-4845-9C3A-103083565027}" destId="{8696E388-1BF4-40BC-BC7D-8B097DB37E9A}" srcOrd="0" destOrd="0" presId="urn:microsoft.com/office/officeart/2005/8/layout/default"/>
    <dgm:cxn modelId="{E16E24EA-C23F-46B6-B673-56FB23D2547B}" type="presOf" srcId="{9522B6B7-F8F6-4DD3-8020-2114299B823B}" destId="{98F3891A-6DF3-494B-816F-F7080CCD7613}" srcOrd="0" destOrd="0" presId="urn:microsoft.com/office/officeart/2005/8/layout/default"/>
    <dgm:cxn modelId="{A57B06FE-FC6A-4B7E-A8CB-0260E2374608}" srcId="{E57ED4DC-1E45-4C68-9E89-95D6F5187A3C}" destId="{C797F788-8387-4845-9C3A-103083565027}" srcOrd="1" destOrd="0" parTransId="{1F99D013-1292-4622-A1AB-FDF616FB92DF}" sibTransId="{4E9A6A9E-ED7E-4A84-9463-725B718B6BA0}"/>
    <dgm:cxn modelId="{6CF41B12-F7F3-4093-850B-F243522AE4F9}" type="presParOf" srcId="{C8E7FD91-BA14-4E0F-9ABD-4FC4021505A3}" destId="{98F3891A-6DF3-494B-816F-F7080CCD7613}" srcOrd="0" destOrd="0" presId="urn:microsoft.com/office/officeart/2005/8/layout/default"/>
    <dgm:cxn modelId="{7CA9B5DC-A9A0-460D-8FBD-F7726E8EDBD3}" type="presParOf" srcId="{C8E7FD91-BA14-4E0F-9ABD-4FC4021505A3}" destId="{A8D43601-49EA-4C98-B608-223E8CA65FED}" srcOrd="1" destOrd="0" presId="urn:microsoft.com/office/officeart/2005/8/layout/default"/>
    <dgm:cxn modelId="{2D6FB42C-1794-4FFF-803C-854D73AB14D5}" type="presParOf" srcId="{C8E7FD91-BA14-4E0F-9ABD-4FC4021505A3}" destId="{8696E388-1BF4-40BC-BC7D-8B097DB37E9A}" srcOrd="2" destOrd="0" presId="urn:microsoft.com/office/officeart/2005/8/layout/default"/>
    <dgm:cxn modelId="{A3E6980D-B175-464D-A42C-D5A889231080}" type="presParOf" srcId="{C8E7FD91-BA14-4E0F-9ABD-4FC4021505A3}" destId="{11B8221D-006D-4DBA-8847-095D01343466}" srcOrd="3" destOrd="0" presId="urn:microsoft.com/office/officeart/2005/8/layout/default"/>
    <dgm:cxn modelId="{668A108F-F88F-4880-BE30-7A538FB54109}" type="presParOf" srcId="{C8E7FD91-BA14-4E0F-9ABD-4FC4021505A3}" destId="{FE5B3415-DB49-47C6-A69B-AACEF6D86AF4}" srcOrd="4" destOrd="0" presId="urn:microsoft.com/office/officeart/2005/8/layout/default"/>
    <dgm:cxn modelId="{B67C827E-487C-414A-AECA-D94D75606B48}" type="presParOf" srcId="{C8E7FD91-BA14-4E0F-9ABD-4FC4021505A3}" destId="{B74CC2CD-4E26-4A3F-BC36-B6E0EAB2E677}" srcOrd="5" destOrd="0" presId="urn:microsoft.com/office/officeart/2005/8/layout/default"/>
    <dgm:cxn modelId="{5E2F87C7-70FC-42E9-9E86-9C52C83D6E12}" type="presParOf" srcId="{C8E7FD91-BA14-4E0F-9ABD-4FC4021505A3}" destId="{6C781418-E5DC-4D25-8832-91C5ADBBBB0E}" srcOrd="6" destOrd="0" presId="urn:microsoft.com/office/officeart/2005/8/layout/default"/>
    <dgm:cxn modelId="{00240727-2DDA-48C3-857B-4AFC2AA35534}" type="presParOf" srcId="{C8E7FD91-BA14-4E0F-9ABD-4FC4021505A3}" destId="{084530BB-C369-45CE-886B-65FCC682521A}" srcOrd="7" destOrd="0" presId="urn:microsoft.com/office/officeart/2005/8/layout/default"/>
    <dgm:cxn modelId="{C2032F39-A47B-4608-AB57-044FFE856410}" type="presParOf" srcId="{C8E7FD91-BA14-4E0F-9ABD-4FC4021505A3}" destId="{56682974-9D4E-42D8-B0CB-2B95C546D5C1}" srcOrd="8" destOrd="0" presId="urn:microsoft.com/office/officeart/2005/8/layout/default"/>
    <dgm:cxn modelId="{8212A2EB-79D2-40B6-A9EA-1ABA9ADE8754}" type="presParOf" srcId="{C8E7FD91-BA14-4E0F-9ABD-4FC4021505A3}" destId="{0214C2AD-F22D-4812-8C03-FD218B56B2E8}" srcOrd="9" destOrd="0" presId="urn:microsoft.com/office/officeart/2005/8/layout/default"/>
    <dgm:cxn modelId="{78C3198D-AC65-40A8-9361-C0BAC91E2EC6}" type="presParOf" srcId="{C8E7FD91-BA14-4E0F-9ABD-4FC4021505A3}" destId="{DE540450-B731-49C0-8983-320E48E2FB68}" srcOrd="10"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CFDDDF-5D2B-4CBA-97AD-49F902C9B3A3}">
      <dsp:nvSpPr>
        <dsp:cNvPr id="0" name=""/>
        <dsp:cNvSpPr/>
      </dsp:nvSpPr>
      <dsp:spPr>
        <a:xfrm>
          <a:off x="0" y="9052"/>
          <a:ext cx="6135328" cy="5040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53D1D2B3-46B1-485C-86CE-F69DFBB98627}">
      <dsp:nvSpPr>
        <dsp:cNvPr id="0" name=""/>
        <dsp:cNvSpPr/>
      </dsp:nvSpPr>
      <dsp:spPr>
        <a:xfrm>
          <a:off x="306766" y="41590"/>
          <a:ext cx="4294730" cy="59040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2331" tIns="0" rIns="162331" bIns="0" numCol="1" spcCol="1270" anchor="ctr" anchorCtr="0">
          <a:noAutofit/>
        </a:bodyPr>
        <a:lstStyle/>
        <a:p>
          <a:pPr marL="0" lvl="0" indent="0" algn="l" defTabSz="1066800">
            <a:lnSpc>
              <a:spcPct val="90000"/>
            </a:lnSpc>
            <a:spcBef>
              <a:spcPct val="0"/>
            </a:spcBef>
            <a:spcAft>
              <a:spcPct val="35000"/>
            </a:spcAft>
            <a:buNone/>
          </a:pPr>
          <a:r>
            <a:rPr lang="en-US" sz="2400" b="1" kern="1200">
              <a:latin typeface="+mj-lt"/>
            </a:rPr>
            <a:t>Academic literature</a:t>
          </a:r>
          <a:endParaRPr lang="it-IT" sz="2400" kern="1200" dirty="0"/>
        </a:p>
      </dsp:txBody>
      <dsp:txXfrm>
        <a:off x="335587" y="70411"/>
        <a:ext cx="4237088" cy="532758"/>
      </dsp:txXfrm>
    </dsp:sp>
    <dsp:sp modelId="{1E0C566E-883C-40B4-AA2F-3E26639F0F8D}">
      <dsp:nvSpPr>
        <dsp:cNvPr id="0" name=""/>
        <dsp:cNvSpPr/>
      </dsp:nvSpPr>
      <dsp:spPr>
        <a:xfrm>
          <a:off x="0" y="1243991"/>
          <a:ext cx="6135328" cy="5040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26E773BE-7882-4E96-BEA3-1C19AF73C9F4}">
      <dsp:nvSpPr>
        <dsp:cNvPr id="0" name=""/>
        <dsp:cNvSpPr/>
      </dsp:nvSpPr>
      <dsp:spPr>
        <a:xfrm>
          <a:off x="306766" y="948791"/>
          <a:ext cx="4294730" cy="59040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2331" tIns="0" rIns="162331" bIns="0" numCol="1" spcCol="1270" anchor="ctr" anchorCtr="0">
          <a:noAutofit/>
        </a:bodyPr>
        <a:lstStyle/>
        <a:p>
          <a:pPr marL="0" lvl="0" indent="0" algn="l" defTabSz="889000">
            <a:lnSpc>
              <a:spcPct val="90000"/>
            </a:lnSpc>
            <a:spcBef>
              <a:spcPct val="0"/>
            </a:spcBef>
            <a:spcAft>
              <a:spcPct val="35000"/>
            </a:spcAft>
            <a:buNone/>
          </a:pPr>
          <a:r>
            <a:rPr lang="en-US" sz="2400" b="1" kern="1200">
              <a:latin typeface="Calibri Light" panose="020F0302020204030204"/>
              <a:ea typeface="+mn-ea"/>
              <a:cs typeface="+mn-cs"/>
            </a:rPr>
            <a:t>Policy documents</a:t>
          </a:r>
          <a:endParaRPr lang="it-IT" sz="2400" b="1" kern="1200" dirty="0">
            <a:latin typeface="Calibri Light" panose="020F0302020204030204"/>
            <a:ea typeface="+mn-ea"/>
            <a:cs typeface="+mn-cs"/>
          </a:endParaRPr>
        </a:p>
      </dsp:txBody>
      <dsp:txXfrm>
        <a:off x="335587" y="977612"/>
        <a:ext cx="4237088" cy="532758"/>
      </dsp:txXfrm>
    </dsp:sp>
    <dsp:sp modelId="{7759AD2E-94AF-42EA-84D9-4E6B706CEFE9}">
      <dsp:nvSpPr>
        <dsp:cNvPr id="0" name=""/>
        <dsp:cNvSpPr/>
      </dsp:nvSpPr>
      <dsp:spPr>
        <a:xfrm>
          <a:off x="0" y="2151191"/>
          <a:ext cx="6135328" cy="5040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41FD415F-075A-4A4A-B48E-A107A4DB644E}">
      <dsp:nvSpPr>
        <dsp:cNvPr id="0" name=""/>
        <dsp:cNvSpPr/>
      </dsp:nvSpPr>
      <dsp:spPr>
        <a:xfrm>
          <a:off x="306766" y="1855991"/>
          <a:ext cx="4294730" cy="59040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2331" tIns="0" rIns="162331" bIns="0" numCol="1" spcCol="1270" anchor="ctr" anchorCtr="0">
          <a:noAutofit/>
        </a:bodyPr>
        <a:lstStyle/>
        <a:p>
          <a:pPr marL="0" lvl="0" indent="0" algn="l" defTabSz="889000">
            <a:lnSpc>
              <a:spcPct val="90000"/>
            </a:lnSpc>
            <a:spcBef>
              <a:spcPct val="0"/>
            </a:spcBef>
            <a:spcAft>
              <a:spcPct val="35000"/>
            </a:spcAft>
            <a:buNone/>
          </a:pPr>
          <a:r>
            <a:rPr lang="en-US" sz="2400" b="1" kern="1200">
              <a:latin typeface="Calibri Light" panose="020F0302020204030204"/>
              <a:ea typeface="+mn-ea"/>
              <a:cs typeface="+mn-cs"/>
            </a:rPr>
            <a:t>Government reports</a:t>
          </a:r>
          <a:endParaRPr lang="it-IT" sz="2400" b="1" kern="1200" dirty="0">
            <a:latin typeface="Calibri Light" panose="020F0302020204030204"/>
            <a:ea typeface="+mn-ea"/>
            <a:cs typeface="+mn-cs"/>
          </a:endParaRPr>
        </a:p>
      </dsp:txBody>
      <dsp:txXfrm>
        <a:off x="335587" y="1884812"/>
        <a:ext cx="4237088" cy="532758"/>
      </dsp:txXfrm>
    </dsp:sp>
    <dsp:sp modelId="{2A0F7663-7D3F-4435-8712-1C0ACA924F7D}">
      <dsp:nvSpPr>
        <dsp:cNvPr id="0" name=""/>
        <dsp:cNvSpPr/>
      </dsp:nvSpPr>
      <dsp:spPr>
        <a:xfrm>
          <a:off x="0" y="3058391"/>
          <a:ext cx="6135328" cy="5040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64886825-8FEB-463A-8D38-909348AAFF33}">
      <dsp:nvSpPr>
        <dsp:cNvPr id="0" name=""/>
        <dsp:cNvSpPr/>
      </dsp:nvSpPr>
      <dsp:spPr>
        <a:xfrm>
          <a:off x="306766" y="2763191"/>
          <a:ext cx="4294730" cy="590400"/>
        </a:xfrm>
        <a:prstGeom prst="round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62331" tIns="0" rIns="162331" bIns="0" numCol="1" spcCol="1270" anchor="ctr" anchorCtr="0">
          <a:noAutofit/>
        </a:bodyPr>
        <a:lstStyle/>
        <a:p>
          <a:pPr marL="0" lvl="0" indent="0" algn="l" defTabSz="889000">
            <a:lnSpc>
              <a:spcPct val="90000"/>
            </a:lnSpc>
            <a:spcBef>
              <a:spcPct val="0"/>
            </a:spcBef>
            <a:spcAft>
              <a:spcPct val="35000"/>
            </a:spcAft>
            <a:buNone/>
          </a:pPr>
          <a:r>
            <a:rPr lang="en-US" sz="2400" b="1" kern="1200" dirty="0">
              <a:latin typeface="Calibri Light" panose="020F0302020204030204"/>
              <a:ea typeface="+mn-ea"/>
              <a:cs typeface="+mn-cs"/>
            </a:rPr>
            <a:t>International guidelines</a:t>
          </a:r>
          <a:endParaRPr lang="it-IT" sz="2400" b="1" kern="1200" dirty="0">
            <a:latin typeface="Calibri Light" panose="020F0302020204030204"/>
            <a:ea typeface="+mn-ea"/>
            <a:cs typeface="+mn-cs"/>
          </a:endParaRPr>
        </a:p>
      </dsp:txBody>
      <dsp:txXfrm>
        <a:off x="335587" y="2792012"/>
        <a:ext cx="4237088" cy="5327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F3891A-6DF3-494B-816F-F7080CCD7613}">
      <dsp:nvSpPr>
        <dsp:cNvPr id="0" name=""/>
        <dsp:cNvSpPr/>
      </dsp:nvSpPr>
      <dsp:spPr>
        <a:xfrm>
          <a:off x="0" y="261891"/>
          <a:ext cx="2593176" cy="15559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Tools offer a broader view of societal impact</a:t>
          </a:r>
        </a:p>
      </dsp:txBody>
      <dsp:txXfrm>
        <a:off x="0" y="261891"/>
        <a:ext cx="2593176" cy="1555905"/>
      </dsp:txXfrm>
    </dsp:sp>
    <dsp:sp modelId="{8696E388-1BF4-40BC-BC7D-8B097DB37E9A}">
      <dsp:nvSpPr>
        <dsp:cNvPr id="0" name=""/>
        <dsp:cNvSpPr/>
      </dsp:nvSpPr>
      <dsp:spPr>
        <a:xfrm>
          <a:off x="2852493" y="261891"/>
          <a:ext cx="2593176" cy="15559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Support institutional strategy with evidence</a:t>
          </a:r>
        </a:p>
      </dsp:txBody>
      <dsp:txXfrm>
        <a:off x="2852493" y="261891"/>
        <a:ext cx="2593176" cy="1555905"/>
      </dsp:txXfrm>
    </dsp:sp>
    <dsp:sp modelId="{FE5B3415-DB49-47C6-A69B-AACEF6D86AF4}">
      <dsp:nvSpPr>
        <dsp:cNvPr id="0" name=""/>
        <dsp:cNvSpPr/>
      </dsp:nvSpPr>
      <dsp:spPr>
        <a:xfrm>
          <a:off x="5704987" y="261891"/>
          <a:ext cx="2593176" cy="15559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Enhance visibility and funding attractiveness</a:t>
          </a:r>
        </a:p>
      </dsp:txBody>
      <dsp:txXfrm>
        <a:off x="5704987" y="261891"/>
        <a:ext cx="2593176" cy="1555905"/>
      </dsp:txXfrm>
    </dsp:sp>
    <dsp:sp modelId="{6C781418-E5DC-4D25-8832-91C5ADBBBB0E}">
      <dsp:nvSpPr>
        <dsp:cNvPr id="0" name=""/>
        <dsp:cNvSpPr/>
      </dsp:nvSpPr>
      <dsp:spPr>
        <a:xfrm>
          <a:off x="0" y="2077115"/>
          <a:ext cx="2593176" cy="15559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Guidelines shape healthcare systems and outcomes</a:t>
          </a:r>
        </a:p>
      </dsp:txBody>
      <dsp:txXfrm>
        <a:off x="0" y="2077115"/>
        <a:ext cx="2593176" cy="1555905"/>
      </dsp:txXfrm>
    </dsp:sp>
    <dsp:sp modelId="{56682974-9D4E-42D8-B0CB-2B95C546D5C1}">
      <dsp:nvSpPr>
        <dsp:cNvPr id="0" name=""/>
        <dsp:cNvSpPr/>
      </dsp:nvSpPr>
      <dsp:spPr>
        <a:xfrm>
          <a:off x="2852493" y="2077115"/>
          <a:ext cx="2593176" cy="15559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Citation tools integrate academic and real-world impact</a:t>
          </a:r>
        </a:p>
      </dsp:txBody>
      <dsp:txXfrm>
        <a:off x="2852493" y="2077115"/>
        <a:ext cx="2593176" cy="1555905"/>
      </dsp:txXfrm>
    </dsp:sp>
    <dsp:sp modelId="{DE540450-B731-49C0-8983-320E48E2FB68}">
      <dsp:nvSpPr>
        <dsp:cNvPr id="0" name=""/>
        <dsp:cNvSpPr/>
      </dsp:nvSpPr>
      <dsp:spPr>
        <a:xfrm>
          <a:off x="5704987" y="2077115"/>
          <a:ext cx="2593176" cy="155590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Support strategic directions with measurable evidence</a:t>
          </a:r>
        </a:p>
      </dsp:txBody>
      <dsp:txXfrm>
        <a:off x="5704987" y="2077115"/>
        <a:ext cx="2593176" cy="1555905"/>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CB26A8-8E03-4506-8B09-7CBFE4A45CEC}" type="datetimeFigureOut">
              <a:rPr lang="it-IT" smtClean="0"/>
              <a:t>06/06/2025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D3DFCD-106D-412D-BDCD-FA99B34D2F7A}" type="slidenum">
              <a:rPr lang="it-IT" smtClean="0"/>
              <a:t>‹#›</a:t>
            </a:fld>
            <a:endParaRPr lang="it-IT"/>
          </a:p>
        </p:txBody>
      </p:sp>
    </p:spTree>
    <p:extLst>
      <p:ext uri="{BB962C8B-B14F-4D97-AF65-F5344CB8AC3E}">
        <p14:creationId xmlns:p14="http://schemas.microsoft.com/office/powerpoint/2010/main" val="657698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dirty="0"/>
              <a:t>Good afternoon, I’m a biomedical librarian at one of the largest hospitals in northern Italy. </a:t>
            </a:r>
          </a:p>
          <a:p>
            <a:r>
              <a:rPr lang="en-US" dirty="0"/>
              <a:t>I have been studying alternative metrics since 2011 and how to use them together with traditional metrics such as the Impact Factor and H-index.</a:t>
            </a:r>
            <a:endParaRPr lang="it-IT" dirty="0"/>
          </a:p>
        </p:txBody>
      </p:sp>
      <p:sp>
        <p:nvSpPr>
          <p:cNvPr id="4" name="Segnaposto numero diapositiva 3"/>
          <p:cNvSpPr>
            <a:spLocks noGrp="1"/>
          </p:cNvSpPr>
          <p:nvPr>
            <p:ph type="sldNum" sz="quarter" idx="5"/>
          </p:nvPr>
        </p:nvSpPr>
        <p:spPr/>
        <p:txBody>
          <a:bodyPr/>
          <a:lstStyle/>
          <a:p>
            <a:fld id="{18D3DFCD-106D-412D-BDCD-FA99B34D2F7A}" type="slidenum">
              <a:rPr lang="it-IT" smtClean="0"/>
              <a:t>1</a:t>
            </a:fld>
            <a:endParaRPr lang="it-IT"/>
          </a:p>
        </p:txBody>
      </p:sp>
    </p:spTree>
    <p:extLst>
      <p:ext uri="{BB962C8B-B14F-4D97-AF65-F5344CB8AC3E}">
        <p14:creationId xmlns:p14="http://schemas.microsoft.com/office/powerpoint/2010/main" val="2382575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700461-6500-1C0B-BA30-DE6D6D92B545}"/>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726403DF-3FEC-9F5B-00F1-712350EC5CF1}"/>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1B0BFC04-28AA-A9C2-9166-76BA1797EB71}"/>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kern="1200" dirty="0">
                <a:solidFill>
                  <a:srgbClr val="004773"/>
                </a:solidFill>
                <a:latin typeface="+mn-lt"/>
                <a:ea typeface="+mn-ea"/>
                <a:cs typeface="+mn-cs"/>
              </a:rPr>
              <a:t>This citation are not track from citation database like Scopus, Web of science in h-index</a:t>
            </a:r>
            <a:endParaRPr lang="pl-PL" dirty="0">
              <a:solidFill>
                <a:srgbClr val="004773"/>
              </a:solidFill>
            </a:endParaRPr>
          </a:p>
          <a:p>
            <a:endParaRPr lang="it-IT" dirty="0"/>
          </a:p>
        </p:txBody>
      </p:sp>
      <p:sp>
        <p:nvSpPr>
          <p:cNvPr id="4" name="Segnaposto numero diapositiva 3">
            <a:extLst>
              <a:ext uri="{FF2B5EF4-FFF2-40B4-BE49-F238E27FC236}">
                <a16:creationId xmlns:a16="http://schemas.microsoft.com/office/drawing/2014/main" id="{00BD25AB-0D87-6268-7674-78271D8CD5FF}"/>
              </a:ext>
            </a:extLst>
          </p:cNvPr>
          <p:cNvSpPr>
            <a:spLocks noGrp="1"/>
          </p:cNvSpPr>
          <p:nvPr>
            <p:ph type="sldNum" sz="quarter" idx="5"/>
          </p:nvPr>
        </p:nvSpPr>
        <p:spPr/>
        <p:txBody>
          <a:bodyPr/>
          <a:lstStyle/>
          <a:p>
            <a:fld id="{18D3DFCD-106D-412D-BDCD-FA99B34D2F7A}" type="slidenum">
              <a:rPr lang="it-IT" smtClean="0"/>
              <a:t>10</a:t>
            </a:fld>
            <a:endParaRPr lang="it-IT"/>
          </a:p>
        </p:txBody>
      </p:sp>
    </p:spTree>
    <p:extLst>
      <p:ext uri="{BB962C8B-B14F-4D97-AF65-F5344CB8AC3E}">
        <p14:creationId xmlns:p14="http://schemas.microsoft.com/office/powerpoint/2010/main" val="3386698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en-US" sz="1200" b="0" i="0" kern="1200" dirty="0">
                <a:solidFill>
                  <a:schemeClr val="tx1"/>
                </a:solidFill>
                <a:effectLst/>
                <a:latin typeface="+mn-lt"/>
                <a:ea typeface="+mn-ea"/>
                <a:cs typeface="+mn-cs"/>
              </a:rPr>
              <a:t>Over the last few years, there’s been a growing shift in how we measure the impact of scientific research. It's no longer just about citations in academic journals—now, we’re asking: Is this research actually making a difference in the real world? Are policies changing? Are clinical guidelines being updated? That’s where tools like BMJ Impact Analytics, Overton, and </a:t>
            </a:r>
            <a:r>
              <a:rPr lang="en-US" sz="1200" b="0" i="0" kern="1200" dirty="0" err="1">
                <a:solidFill>
                  <a:schemeClr val="tx1"/>
                </a:solidFill>
                <a:effectLst/>
                <a:latin typeface="+mn-lt"/>
                <a:ea typeface="+mn-ea"/>
                <a:cs typeface="+mn-cs"/>
              </a:rPr>
              <a:t>Altmetric</a:t>
            </a:r>
            <a:r>
              <a:rPr lang="en-US" sz="1200" b="0" i="0" kern="1200" dirty="0">
                <a:solidFill>
                  <a:schemeClr val="tx1"/>
                </a:solidFill>
                <a:effectLst/>
                <a:latin typeface="+mn-lt"/>
                <a:ea typeface="+mn-ea"/>
                <a:cs typeface="+mn-cs"/>
              </a:rPr>
              <a:t> come in—they help us trace the path from research to real-world outcomes.</a:t>
            </a:r>
          </a:p>
          <a:p>
            <a:endParaRPr lang="en-US" sz="1200" b="0" i="0" kern="1200" dirty="0">
              <a:solidFill>
                <a:schemeClr val="tx1"/>
              </a:solidFill>
              <a:effectLst/>
              <a:latin typeface="+mn-lt"/>
              <a:ea typeface="+mn-ea"/>
              <a:cs typeface="+mn-cs"/>
            </a:endParaRPr>
          </a:p>
          <a:p>
            <a:r>
              <a:rPr lang="en-US" dirty="0"/>
              <a:t>In our institution, we use it for the IMPACT module of </a:t>
            </a:r>
            <a:r>
              <a:rPr lang="en-US" dirty="0" err="1"/>
              <a:t>SciVal</a:t>
            </a:r>
            <a:r>
              <a:rPr lang="en-US" dirty="0"/>
              <a:t>.</a:t>
            </a:r>
            <a:endParaRPr lang="it-IT" dirty="0"/>
          </a:p>
        </p:txBody>
      </p:sp>
      <p:sp>
        <p:nvSpPr>
          <p:cNvPr id="4" name="Segnaposto numero diapositiva 3"/>
          <p:cNvSpPr>
            <a:spLocks noGrp="1"/>
          </p:cNvSpPr>
          <p:nvPr>
            <p:ph type="sldNum" sz="quarter" idx="5"/>
          </p:nvPr>
        </p:nvSpPr>
        <p:spPr/>
        <p:txBody>
          <a:bodyPr/>
          <a:lstStyle/>
          <a:p>
            <a:fld id="{18D3DFCD-106D-412D-BDCD-FA99B34D2F7A}" type="slidenum">
              <a:rPr lang="it-IT" smtClean="0"/>
              <a:t>2</a:t>
            </a:fld>
            <a:endParaRPr lang="it-IT"/>
          </a:p>
        </p:txBody>
      </p:sp>
    </p:spTree>
    <p:extLst>
      <p:ext uri="{BB962C8B-B14F-4D97-AF65-F5344CB8AC3E}">
        <p14:creationId xmlns:p14="http://schemas.microsoft.com/office/powerpoint/2010/main" val="2886344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We’ve been using the tool to get a clearer picture of how our studies influence policy and practice. This tool connects scientific papers with policy documents, guidelines, and reports from major organizations like the WHO and NICE. So, instead of just counting citations in journals, we’re tracking how research is being used to shape real-world decisions. Please note that these citations are not tracked by citation databases like Scopus or Web of Science, and they are not included in the h-index of the researchers.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And the results have been incredibly encouraging.</a:t>
            </a:r>
          </a:p>
          <a:p>
            <a:endParaRPr lang="it-IT" dirty="0"/>
          </a:p>
        </p:txBody>
      </p:sp>
      <p:sp>
        <p:nvSpPr>
          <p:cNvPr id="4" name="Segnaposto numero diapositiva 3"/>
          <p:cNvSpPr>
            <a:spLocks noGrp="1"/>
          </p:cNvSpPr>
          <p:nvPr>
            <p:ph type="sldNum" sz="quarter" idx="5"/>
          </p:nvPr>
        </p:nvSpPr>
        <p:spPr/>
        <p:txBody>
          <a:bodyPr/>
          <a:lstStyle/>
          <a:p>
            <a:fld id="{18D3DFCD-106D-412D-BDCD-FA99B34D2F7A}" type="slidenum">
              <a:rPr lang="it-IT" smtClean="0"/>
              <a:t>3</a:t>
            </a:fld>
            <a:endParaRPr lang="it-IT"/>
          </a:p>
        </p:txBody>
      </p:sp>
    </p:spTree>
    <p:extLst>
      <p:ext uri="{BB962C8B-B14F-4D97-AF65-F5344CB8AC3E}">
        <p14:creationId xmlns:p14="http://schemas.microsoft.com/office/powerpoint/2010/main" val="3545801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4FCE01-CC33-C374-9414-C8166C35729F}"/>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A25B4883-50FC-3223-C274-0AEC65DC9EEC}"/>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8997A551-589B-F413-59CB-2802EDDAC9EA}"/>
              </a:ext>
            </a:extLst>
          </p:cNvPr>
          <p:cNvSpPr>
            <a:spLocks noGrp="1"/>
          </p:cNvSpPr>
          <p:nvPr>
            <p:ph type="body" idx="1"/>
          </p:nvPr>
        </p:nvSpPr>
        <p:spPr/>
        <p:txBody>
          <a:bodyPr/>
          <a:lstStyle/>
          <a:p>
            <a:r>
              <a:rPr lang="en-US" dirty="0"/>
              <a:t>So far, more than six hundred of our articles have been cited in policy documents and guidelines across 44 different countries and by over 100 organizations.</a:t>
            </a:r>
          </a:p>
          <a:p>
            <a:r>
              <a:rPr lang="en-US" dirty="0"/>
              <a:t> [ANIMATION] In the table, we can see the types of policy bodies and how many of our articles each has cited.“</a:t>
            </a:r>
          </a:p>
          <a:p>
            <a:r>
              <a:rPr lang="en-US" dirty="0"/>
              <a:t>Percentage of academic output cited in policy documents, offering a size-neutral indicator of impact.</a:t>
            </a:r>
          </a:p>
          <a:p>
            <a:r>
              <a:rPr lang="en-US" dirty="0"/>
              <a:t>The can be considered “time-independent metrics”, which provide useful, reliable information immediately </a:t>
            </a:r>
          </a:p>
          <a:p>
            <a:r>
              <a:rPr lang="en-US" dirty="0"/>
              <a:t>upon publication and do not rely on the passing of time for useful data to accumulate</a:t>
            </a:r>
            <a:endParaRPr lang="it-IT" dirty="0"/>
          </a:p>
        </p:txBody>
      </p:sp>
      <p:sp>
        <p:nvSpPr>
          <p:cNvPr id="4" name="Segnaposto numero diapositiva 3">
            <a:extLst>
              <a:ext uri="{FF2B5EF4-FFF2-40B4-BE49-F238E27FC236}">
                <a16:creationId xmlns:a16="http://schemas.microsoft.com/office/drawing/2014/main" id="{93B4495F-5E27-DC46-A067-85C9552E6364}"/>
              </a:ext>
            </a:extLst>
          </p:cNvPr>
          <p:cNvSpPr>
            <a:spLocks noGrp="1"/>
          </p:cNvSpPr>
          <p:nvPr>
            <p:ph type="sldNum" sz="quarter" idx="5"/>
          </p:nvPr>
        </p:nvSpPr>
        <p:spPr/>
        <p:txBody>
          <a:bodyPr/>
          <a:lstStyle/>
          <a:p>
            <a:fld id="{18D3DFCD-106D-412D-BDCD-FA99B34D2F7A}" type="slidenum">
              <a:rPr lang="it-IT" smtClean="0"/>
              <a:t>4</a:t>
            </a:fld>
            <a:endParaRPr lang="it-IT"/>
          </a:p>
        </p:txBody>
      </p:sp>
    </p:spTree>
    <p:extLst>
      <p:ext uri="{BB962C8B-B14F-4D97-AF65-F5344CB8AC3E}">
        <p14:creationId xmlns:p14="http://schemas.microsoft.com/office/powerpoint/2010/main" val="1898833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8A6004-E1B4-1C30-3A7E-978C8E070F03}"/>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54A66242-780F-A6D1-E067-7002C9E37B80}"/>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363EF4B3-BD04-BA83-CBDC-7D51B7934CA3}"/>
              </a:ext>
            </a:extLst>
          </p:cNvPr>
          <p:cNvSpPr>
            <a:spLocks noGrp="1"/>
          </p:cNvSpPr>
          <p:nvPr>
            <p:ph type="body" idx="1"/>
          </p:nvPr>
        </p:nvSpPr>
        <p:spPr/>
        <p:txBody>
          <a:bodyPr/>
          <a:lstStyle/>
          <a:p>
            <a:r>
              <a:rPr lang="en-US" dirty="0"/>
              <a:t>This is a graphical representation of the impact of our publications on policies worldwide.</a:t>
            </a:r>
            <a:endParaRPr lang="it-IT" dirty="0"/>
          </a:p>
        </p:txBody>
      </p:sp>
      <p:sp>
        <p:nvSpPr>
          <p:cNvPr id="4" name="Segnaposto numero diapositiva 3">
            <a:extLst>
              <a:ext uri="{FF2B5EF4-FFF2-40B4-BE49-F238E27FC236}">
                <a16:creationId xmlns:a16="http://schemas.microsoft.com/office/drawing/2014/main" id="{8F610D8F-4120-5CA2-3C84-730DD033AFA5}"/>
              </a:ext>
            </a:extLst>
          </p:cNvPr>
          <p:cNvSpPr>
            <a:spLocks noGrp="1"/>
          </p:cNvSpPr>
          <p:nvPr>
            <p:ph type="sldNum" sz="quarter" idx="5"/>
          </p:nvPr>
        </p:nvSpPr>
        <p:spPr/>
        <p:txBody>
          <a:bodyPr/>
          <a:lstStyle/>
          <a:p>
            <a:fld id="{18D3DFCD-106D-412D-BDCD-FA99B34D2F7A}" type="slidenum">
              <a:rPr lang="it-IT" smtClean="0"/>
              <a:t>5</a:t>
            </a:fld>
            <a:endParaRPr lang="it-IT"/>
          </a:p>
        </p:txBody>
      </p:sp>
    </p:spTree>
    <p:extLst>
      <p:ext uri="{BB962C8B-B14F-4D97-AF65-F5344CB8AC3E}">
        <p14:creationId xmlns:p14="http://schemas.microsoft.com/office/powerpoint/2010/main" val="781189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F983B1-D1F7-5FBD-59AD-66B9A1512C5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1FC89C1C-5A9A-ADCE-9588-6D37A2D0CB68}"/>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B7A9304C-5FC0-6794-468A-27636F9496CF}"/>
              </a:ext>
            </a:extLst>
          </p:cNvPr>
          <p:cNvSpPr>
            <a:spLocks noGrp="1"/>
          </p:cNvSpPr>
          <p:nvPr>
            <p:ph type="body" idx="1"/>
          </p:nvPr>
        </p:nvSpPr>
        <p:spPr/>
        <p:txBody>
          <a:bodyPr/>
          <a:lstStyle/>
          <a:p>
            <a:r>
              <a:rPr lang="en-US" dirty="0"/>
              <a:t>Articles cited in policy documents show a much higher Field-Weighted Citation Impact than our overall scholarly output.“</a:t>
            </a:r>
          </a:p>
          <a:p>
            <a:r>
              <a:rPr lang="en-US" sz="1200" b="0" i="0" kern="1200" dirty="0">
                <a:solidFill>
                  <a:schemeClr val="tx1"/>
                </a:solidFill>
                <a:effectLst/>
                <a:latin typeface="+mn-lt"/>
                <a:ea typeface="+mn-ea"/>
                <a:cs typeface="+mn-cs"/>
              </a:rPr>
              <a:t>The main areas of impact? From general Medicine to surgery-</a:t>
            </a:r>
            <a:endParaRPr lang="it-IT" dirty="0"/>
          </a:p>
        </p:txBody>
      </p:sp>
      <p:sp>
        <p:nvSpPr>
          <p:cNvPr id="4" name="Segnaposto numero diapositiva 3">
            <a:extLst>
              <a:ext uri="{FF2B5EF4-FFF2-40B4-BE49-F238E27FC236}">
                <a16:creationId xmlns:a16="http://schemas.microsoft.com/office/drawing/2014/main" id="{73287113-AC2D-A3F0-44B7-234B55C48516}"/>
              </a:ext>
            </a:extLst>
          </p:cNvPr>
          <p:cNvSpPr>
            <a:spLocks noGrp="1"/>
          </p:cNvSpPr>
          <p:nvPr>
            <p:ph type="sldNum" sz="quarter" idx="5"/>
          </p:nvPr>
        </p:nvSpPr>
        <p:spPr/>
        <p:txBody>
          <a:bodyPr/>
          <a:lstStyle/>
          <a:p>
            <a:fld id="{18D3DFCD-106D-412D-BDCD-FA99B34D2F7A}" type="slidenum">
              <a:rPr lang="it-IT" smtClean="0"/>
              <a:t>6</a:t>
            </a:fld>
            <a:endParaRPr lang="it-IT"/>
          </a:p>
        </p:txBody>
      </p:sp>
    </p:spTree>
    <p:extLst>
      <p:ext uri="{BB962C8B-B14F-4D97-AF65-F5344CB8AC3E}">
        <p14:creationId xmlns:p14="http://schemas.microsoft.com/office/powerpoint/2010/main" val="33147978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6D0107-DEA3-D6AA-123F-640F142F7483}"/>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248D945-CFF3-9CBC-7F9B-178BD3E86F2B}"/>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279ED544-9066-10E6-4180-8623D8944B9D}"/>
              </a:ext>
            </a:extLst>
          </p:cNvPr>
          <p:cNvSpPr>
            <a:spLocks noGrp="1"/>
          </p:cNvSpPr>
          <p:nvPr>
            <p:ph type="body" idx="1"/>
          </p:nvPr>
        </p:nvSpPr>
        <p:spPr/>
        <p:txBody>
          <a:bodyPr/>
          <a:lstStyle/>
          <a:p>
            <a:r>
              <a:rPr lang="en-US" sz="1200" b="0" i="0" kern="1200" dirty="0">
                <a:solidFill>
                  <a:schemeClr val="tx1"/>
                </a:solidFill>
                <a:effectLst/>
                <a:latin typeface="+mn-lt"/>
                <a:ea typeface="+mn-ea"/>
                <a:cs typeface="+mn-cs"/>
              </a:rPr>
              <a:t>This kind of impact—societal impact that’s this close to the patient—has never been tracked so clearly before. It represents a real breakthrough in how we understand the value of our research.</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And it’s not just about recognition. Having this kind of data helps us support our researchers, guide our institutional strategy, and demonstrate our value to funders and stakeholders. It gives us a much more complete—and meaningful—picture of what scientific impact looks like today.</a:t>
            </a:r>
          </a:p>
        </p:txBody>
      </p:sp>
      <p:sp>
        <p:nvSpPr>
          <p:cNvPr id="4" name="Segnaposto numero diapositiva 3">
            <a:extLst>
              <a:ext uri="{FF2B5EF4-FFF2-40B4-BE49-F238E27FC236}">
                <a16:creationId xmlns:a16="http://schemas.microsoft.com/office/drawing/2014/main" id="{B01FF50B-9940-DCD9-21E0-4ACC63765B4F}"/>
              </a:ext>
            </a:extLst>
          </p:cNvPr>
          <p:cNvSpPr>
            <a:spLocks noGrp="1"/>
          </p:cNvSpPr>
          <p:nvPr>
            <p:ph type="sldNum" sz="quarter" idx="5"/>
          </p:nvPr>
        </p:nvSpPr>
        <p:spPr/>
        <p:txBody>
          <a:bodyPr/>
          <a:lstStyle/>
          <a:p>
            <a:fld id="{18D3DFCD-106D-412D-BDCD-FA99B34D2F7A}" type="slidenum">
              <a:rPr lang="it-IT" smtClean="0"/>
              <a:t>7</a:t>
            </a:fld>
            <a:endParaRPr lang="it-IT"/>
          </a:p>
        </p:txBody>
      </p:sp>
    </p:spTree>
    <p:extLst>
      <p:ext uri="{BB962C8B-B14F-4D97-AF65-F5344CB8AC3E}">
        <p14:creationId xmlns:p14="http://schemas.microsoft.com/office/powerpoint/2010/main" val="974549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E6BE4A-CD8A-52AA-689C-A312006E31E8}"/>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DC62C45F-69E1-43E8-00CD-60B1EACF0DCB}"/>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51659F23-667C-D8F5-BBFD-84F5564C22E0}"/>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F2BF0F03-F91A-6BA3-2C60-33F4D387429C}"/>
              </a:ext>
            </a:extLst>
          </p:cNvPr>
          <p:cNvSpPr>
            <a:spLocks noGrp="1"/>
          </p:cNvSpPr>
          <p:nvPr>
            <p:ph type="sldNum" sz="quarter" idx="5"/>
          </p:nvPr>
        </p:nvSpPr>
        <p:spPr/>
        <p:txBody>
          <a:bodyPr/>
          <a:lstStyle/>
          <a:p>
            <a:fld id="{18D3DFCD-106D-412D-BDCD-FA99B34D2F7A}" type="slidenum">
              <a:rPr lang="it-IT" smtClean="0"/>
              <a:t>8</a:t>
            </a:fld>
            <a:endParaRPr lang="it-IT"/>
          </a:p>
        </p:txBody>
      </p:sp>
    </p:spTree>
    <p:extLst>
      <p:ext uri="{BB962C8B-B14F-4D97-AF65-F5344CB8AC3E}">
        <p14:creationId xmlns:p14="http://schemas.microsoft.com/office/powerpoint/2010/main" val="3048511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E01A28-EC12-83F2-170F-F915C75E12AF}"/>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3CF6D91B-E2C8-76F9-AACE-A5E8A0CC9B85}"/>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CE328E4F-0234-180F-444A-E8CFF3BE8DE3}"/>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E151C8E9-C20C-418E-6376-BD300222157F}"/>
              </a:ext>
            </a:extLst>
          </p:cNvPr>
          <p:cNvSpPr>
            <a:spLocks noGrp="1"/>
          </p:cNvSpPr>
          <p:nvPr>
            <p:ph type="sldNum" sz="quarter" idx="5"/>
          </p:nvPr>
        </p:nvSpPr>
        <p:spPr/>
        <p:txBody>
          <a:bodyPr/>
          <a:lstStyle/>
          <a:p>
            <a:fld id="{18D3DFCD-106D-412D-BDCD-FA99B34D2F7A}" type="slidenum">
              <a:rPr lang="it-IT" smtClean="0"/>
              <a:t>9</a:t>
            </a:fld>
            <a:endParaRPr lang="it-IT"/>
          </a:p>
        </p:txBody>
      </p:sp>
    </p:spTree>
    <p:extLst>
      <p:ext uri="{BB962C8B-B14F-4D97-AF65-F5344CB8AC3E}">
        <p14:creationId xmlns:p14="http://schemas.microsoft.com/office/powerpoint/2010/main" val="5547120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7A2FB3DA-04BE-461D-BFEC-C57F1D6C92EC}" type="datetimeFigureOut">
              <a:rPr lang="pl-PL" smtClean="0"/>
              <a:t>06.06.2025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4027165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A2FB3DA-04BE-461D-BFEC-C57F1D6C92EC}" type="datetimeFigureOut">
              <a:rPr lang="pl-PL" smtClean="0"/>
              <a:t>06.06.2025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3367026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A2FB3DA-04BE-461D-BFEC-C57F1D6C92EC}" type="datetimeFigureOut">
              <a:rPr lang="pl-PL" smtClean="0"/>
              <a:t>06.06.2025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324102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A2FB3DA-04BE-461D-BFEC-C57F1D6C92EC}" type="datetimeFigureOut">
              <a:rPr lang="pl-PL" smtClean="0"/>
              <a:t>06.06.2025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3610308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7A2FB3DA-04BE-461D-BFEC-C57F1D6C92EC}" type="datetimeFigureOut">
              <a:rPr lang="pl-PL" smtClean="0"/>
              <a:t>06.06.2025</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21543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A2FB3DA-04BE-461D-BFEC-C57F1D6C92EC}" type="datetimeFigureOut">
              <a:rPr lang="pl-PL" smtClean="0"/>
              <a:t>06.06.2025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746278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l-PL"/>
              <a:t>Kliknij, aby edytować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A2FB3DA-04BE-461D-BFEC-C57F1D6C92EC}" type="datetimeFigureOut">
              <a:rPr lang="pl-PL" smtClean="0"/>
              <a:t>06.06.2025</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1090018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7A2FB3DA-04BE-461D-BFEC-C57F1D6C92EC}" type="datetimeFigureOut">
              <a:rPr lang="pl-PL" smtClean="0"/>
              <a:t>06.06.2025</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924914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2FB3DA-04BE-461D-BFEC-C57F1D6C92EC}" type="datetimeFigureOut">
              <a:rPr lang="pl-PL" smtClean="0"/>
              <a:t>06.06.2025</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876785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7A2FB3DA-04BE-461D-BFEC-C57F1D6C92EC}" type="datetimeFigureOut">
              <a:rPr lang="pl-PL" smtClean="0"/>
              <a:t>06.06.2025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3794486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7A2FB3DA-04BE-461D-BFEC-C57F1D6C92EC}" type="datetimeFigureOut">
              <a:rPr lang="pl-PL" smtClean="0"/>
              <a:t>06.06.2025</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DF67F41-A9B5-4507-AC51-970D16545C86}" type="slidenum">
              <a:rPr lang="pl-PL" smtClean="0"/>
              <a:t>‹#›</a:t>
            </a:fld>
            <a:endParaRPr lang="pl-PL"/>
          </a:p>
        </p:txBody>
      </p:sp>
    </p:spTree>
    <p:extLst>
      <p:ext uri="{BB962C8B-B14F-4D97-AF65-F5344CB8AC3E}">
        <p14:creationId xmlns:p14="http://schemas.microsoft.com/office/powerpoint/2010/main" val="1113324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2FB3DA-04BE-461D-BFEC-C57F1D6C92EC}" type="datetimeFigureOut">
              <a:rPr lang="pl-PL" smtClean="0"/>
              <a:t>06.06.2025</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F67F41-A9B5-4507-AC51-970D16545C86}" type="slidenum">
              <a:rPr lang="pl-PL" smtClean="0"/>
              <a:t>‹#›</a:t>
            </a:fld>
            <a:endParaRPr lang="pl-PL"/>
          </a:p>
        </p:txBody>
      </p:sp>
    </p:spTree>
    <p:extLst>
      <p:ext uri="{BB962C8B-B14F-4D97-AF65-F5344CB8AC3E}">
        <p14:creationId xmlns:p14="http://schemas.microsoft.com/office/powerpoint/2010/main" val="18047376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microsoft.com/office/2007/relationships/hdphoto" Target="../media/hdphoto5.wdp"/><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7.jpe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7" Type="http://schemas.microsoft.com/office/2007/relationships/hdphoto" Target="../media/hdphoto2.wdp"/><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10.png"/><Relationship Id="rId5" Type="http://schemas.microsoft.com/office/2007/relationships/hdphoto" Target="../media/hdphoto1.wdp"/><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microsoft.com/office/2007/relationships/hdphoto" Target="../media/hdphoto3.wdp"/><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microsoft.com/office/2007/relationships/hdphoto" Target="../media/hdphoto4.wdp"/><Relationship Id="rId5" Type="http://schemas.openxmlformats.org/officeDocument/2006/relationships/image" Target="../media/image1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7.jpeg"/><Relationship Id="rId7" Type="http://schemas.openxmlformats.org/officeDocument/2006/relationships/diagramColors" Target="../diagrams/colors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ytuł 5"/>
          <p:cNvSpPr>
            <a:spLocks noGrp="1"/>
          </p:cNvSpPr>
          <p:nvPr>
            <p:ph type="ctrTitle"/>
          </p:nvPr>
        </p:nvSpPr>
        <p:spPr>
          <a:xfrm>
            <a:off x="2461189" y="1295335"/>
            <a:ext cx="8623203" cy="932675"/>
          </a:xfrm>
        </p:spPr>
        <p:txBody>
          <a:bodyPr anchor="t">
            <a:normAutofit fontScale="90000"/>
          </a:bodyPr>
          <a:lstStyle/>
          <a:p>
            <a:r>
              <a:rPr lang="en-US" sz="4400" b="1" dirty="0">
                <a:solidFill>
                  <a:schemeClr val="bg1"/>
                </a:solidFill>
                <a:latin typeface="+mn-lt"/>
              </a:rPr>
              <a:t>Exploring the impact of scientific research using citation analysis tools in policies and guidelines</a:t>
            </a:r>
            <a:r>
              <a:rPr lang="pl-PL" sz="4400" b="1" dirty="0">
                <a:solidFill>
                  <a:schemeClr val="bg1"/>
                </a:solidFill>
                <a:latin typeface="+mn-lt"/>
              </a:rPr>
              <a:t> </a:t>
            </a:r>
            <a:endParaRPr lang="pl-PL" sz="4400" dirty="0">
              <a:solidFill>
                <a:schemeClr val="bg1"/>
              </a:solidFill>
            </a:endParaRPr>
          </a:p>
        </p:txBody>
      </p:sp>
      <p:sp>
        <p:nvSpPr>
          <p:cNvPr id="8" name="Podtytuł 6"/>
          <p:cNvSpPr>
            <a:spLocks noGrp="1"/>
          </p:cNvSpPr>
          <p:nvPr>
            <p:ph type="subTitle" idx="1"/>
          </p:nvPr>
        </p:nvSpPr>
        <p:spPr>
          <a:xfrm>
            <a:off x="2461686" y="3943447"/>
            <a:ext cx="8622706" cy="1789051"/>
          </a:xfrm>
        </p:spPr>
        <p:txBody>
          <a:bodyPr>
            <a:normAutofit fontScale="92500" lnSpcReduction="10000"/>
          </a:bodyPr>
          <a:lstStyle/>
          <a:p>
            <a:pPr algn="l"/>
            <a:r>
              <a:rPr lang="it-IT" b="1" dirty="0">
                <a:solidFill>
                  <a:schemeClr val="bg1"/>
                </a:solidFill>
                <a:latin typeface="+mj-lt"/>
              </a:rPr>
              <a:t>Valeria Scotti</a:t>
            </a:r>
            <a:r>
              <a:rPr lang="pl-PL" sz="2000" b="1" baseline="30000" dirty="0">
                <a:solidFill>
                  <a:schemeClr val="bg1"/>
                </a:solidFill>
              </a:rPr>
              <a:t>1</a:t>
            </a:r>
            <a:r>
              <a:rPr lang="pl-PL" sz="2000" b="1" dirty="0">
                <a:solidFill>
                  <a:schemeClr val="bg1"/>
                </a:solidFill>
              </a:rPr>
              <a:t>, </a:t>
            </a:r>
            <a:r>
              <a:rPr lang="it-IT" dirty="0">
                <a:solidFill>
                  <a:schemeClr val="bg1"/>
                </a:solidFill>
              </a:rPr>
              <a:t>Annalisa De Silvestri</a:t>
            </a:r>
            <a:r>
              <a:rPr lang="pl-PL" sz="2000" b="1" baseline="30000" dirty="0">
                <a:solidFill>
                  <a:schemeClr val="bg1"/>
                </a:solidFill>
              </a:rPr>
              <a:t>2</a:t>
            </a:r>
            <a:endParaRPr lang="pl-PL" sz="1800" b="1" baseline="30000" dirty="0">
              <a:solidFill>
                <a:schemeClr val="bg1"/>
              </a:solidFill>
            </a:endParaRPr>
          </a:p>
          <a:p>
            <a:pPr algn="l"/>
            <a:endParaRPr lang="pl-PL" sz="1800" b="1" baseline="30000" dirty="0">
              <a:solidFill>
                <a:schemeClr val="bg1"/>
              </a:solidFill>
              <a:latin typeface="+mj-lt"/>
            </a:endParaRPr>
          </a:p>
          <a:p>
            <a:pPr algn="l"/>
            <a:r>
              <a:rPr lang="pl-PL" sz="2000" b="1" baseline="30000" dirty="0">
                <a:solidFill>
                  <a:schemeClr val="bg1"/>
                </a:solidFill>
              </a:rPr>
              <a:t>1</a:t>
            </a:r>
            <a:r>
              <a:rPr lang="pl-PL" sz="2000" b="1" dirty="0">
                <a:solidFill>
                  <a:schemeClr val="bg1"/>
                </a:solidFill>
              </a:rPr>
              <a:t> </a:t>
            </a:r>
            <a:r>
              <a:rPr lang="it-IT" sz="1800" dirty="0">
                <a:solidFill>
                  <a:schemeClr val="bg1"/>
                </a:solidFill>
              </a:rPr>
              <a:t>UOSD Grant Office, TTO and Scientific </a:t>
            </a:r>
            <a:r>
              <a:rPr lang="it-IT" sz="1800" dirty="0" err="1">
                <a:solidFill>
                  <a:schemeClr val="bg1"/>
                </a:solidFill>
              </a:rPr>
              <a:t>Documentation</a:t>
            </a:r>
            <a:r>
              <a:rPr lang="it-IT" sz="1800" dirty="0">
                <a:solidFill>
                  <a:schemeClr val="bg1"/>
                </a:solidFill>
              </a:rPr>
              <a:t>, Fondazione IRCCS Policlinico San Matteo, Pavia, </a:t>
            </a:r>
            <a:r>
              <a:rPr lang="it-IT" sz="1800" dirty="0" err="1">
                <a:solidFill>
                  <a:schemeClr val="bg1"/>
                </a:solidFill>
              </a:rPr>
              <a:t>Italy</a:t>
            </a:r>
            <a:endParaRPr lang="pl-PL" sz="1800" dirty="0">
              <a:solidFill>
                <a:schemeClr val="bg1"/>
              </a:solidFill>
            </a:endParaRPr>
          </a:p>
          <a:p>
            <a:pPr algn="l"/>
            <a:r>
              <a:rPr lang="pl-PL" sz="2000" b="1" baseline="30000" dirty="0">
                <a:solidFill>
                  <a:schemeClr val="bg1"/>
                </a:solidFill>
              </a:rPr>
              <a:t>2</a:t>
            </a:r>
            <a:r>
              <a:rPr lang="pl-PL" sz="2000" b="1" dirty="0">
                <a:solidFill>
                  <a:schemeClr val="bg1"/>
                </a:solidFill>
              </a:rPr>
              <a:t> </a:t>
            </a:r>
            <a:r>
              <a:rPr lang="pl-PL" sz="1800" dirty="0">
                <a:solidFill>
                  <a:schemeClr val="bg1"/>
                </a:solidFill>
              </a:rPr>
              <a:t>Unit of Clinical Epidemiology and Biostatistics, Fondazione IRCCS Policlinico San Matteo, Pavia, Italy</a:t>
            </a:r>
            <a:endParaRPr lang="pl-PL" sz="2000" dirty="0">
              <a:solidFill>
                <a:schemeClr val="bg1"/>
              </a:solidFill>
              <a:latin typeface="+mj-lt"/>
            </a:endParaRPr>
          </a:p>
        </p:txBody>
      </p:sp>
      <p:pic>
        <p:nvPicPr>
          <p:cNvPr id="1135" name="Picture 111">
            <a:extLst>
              <a:ext uri="{FF2B5EF4-FFF2-40B4-BE49-F238E27FC236}">
                <a16:creationId xmlns:a16="http://schemas.microsoft.com/office/drawing/2014/main" id="{5DE3272B-6864-9CF1-6F97-BF2CA02D5C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5205412"/>
            <a:ext cx="1981200" cy="1313863"/>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Inserisci timbratura">
            <a:extLst>
              <a:ext uri="{FF2B5EF4-FFF2-40B4-BE49-F238E27FC236}">
                <a16:creationId xmlns:a16="http://schemas.microsoft.com/office/drawing/2014/main" id="{DFE8D64A-AF25-3C99-0423-22202808721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Inserisci timbratura">
            <a:extLst>
              <a:ext uri="{FF2B5EF4-FFF2-40B4-BE49-F238E27FC236}">
                <a16:creationId xmlns:a16="http://schemas.microsoft.com/office/drawing/2014/main" id="{DD5918A0-B9A5-368D-A8E1-2DAE3F107C4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Inserisci timbratura">
            <a:extLst>
              <a:ext uri="{FF2B5EF4-FFF2-40B4-BE49-F238E27FC236}">
                <a16:creationId xmlns:a16="http://schemas.microsoft.com/office/drawing/2014/main" id="{7D447E99-19F9-6E82-65FE-21F2B6789E7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nserisci timbratura">
            <a:extLst>
              <a:ext uri="{FF2B5EF4-FFF2-40B4-BE49-F238E27FC236}">
                <a16:creationId xmlns:a16="http://schemas.microsoft.com/office/drawing/2014/main" id="{BFDC7787-E5E3-9D8A-3539-7708723931F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Inserisci timbratura">
            <a:extLst>
              <a:ext uri="{FF2B5EF4-FFF2-40B4-BE49-F238E27FC236}">
                <a16:creationId xmlns:a16="http://schemas.microsoft.com/office/drawing/2014/main" id="{169A3F69-067E-6DD3-E3CC-218656AC435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nverti timbratura">
            <a:extLst>
              <a:ext uri="{FF2B5EF4-FFF2-40B4-BE49-F238E27FC236}">
                <a16:creationId xmlns:a16="http://schemas.microsoft.com/office/drawing/2014/main" id="{DD777AD7-13F1-67F9-5BAA-BD1225372FD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Inserisci Causale">
            <a:extLst>
              <a:ext uri="{FF2B5EF4-FFF2-40B4-BE49-F238E27FC236}">
                <a16:creationId xmlns:a16="http://schemas.microsoft.com/office/drawing/2014/main" id="{DF8B119F-CA3A-3BD1-B0E9-214E961247A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nverti timbratura">
            <a:extLst>
              <a:ext uri="{FF2B5EF4-FFF2-40B4-BE49-F238E27FC236}">
                <a16:creationId xmlns:a16="http://schemas.microsoft.com/office/drawing/2014/main" id="{77ABA8CF-1E1C-0FE7-0E07-F568811EBE3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Inserisci Causale">
            <a:extLst>
              <a:ext uri="{FF2B5EF4-FFF2-40B4-BE49-F238E27FC236}">
                <a16:creationId xmlns:a16="http://schemas.microsoft.com/office/drawing/2014/main" id="{8238C5F4-CA49-B870-3DF2-029E0195876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nverti timbratura">
            <a:extLst>
              <a:ext uri="{FF2B5EF4-FFF2-40B4-BE49-F238E27FC236}">
                <a16:creationId xmlns:a16="http://schemas.microsoft.com/office/drawing/2014/main" id="{B2998AC5-9F69-28E7-D251-6CA87BAEB16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Inserisci Causale">
            <a:extLst>
              <a:ext uri="{FF2B5EF4-FFF2-40B4-BE49-F238E27FC236}">
                <a16:creationId xmlns:a16="http://schemas.microsoft.com/office/drawing/2014/main" id="{8583398E-3279-7664-3975-FF472FB84BB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nverti timbratura">
            <a:extLst>
              <a:ext uri="{FF2B5EF4-FFF2-40B4-BE49-F238E27FC236}">
                <a16:creationId xmlns:a16="http://schemas.microsoft.com/office/drawing/2014/main" id="{D7B6197D-3BCE-9382-53F7-729D8791F68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Inserisci Causale">
            <a:extLst>
              <a:ext uri="{FF2B5EF4-FFF2-40B4-BE49-F238E27FC236}">
                <a16:creationId xmlns:a16="http://schemas.microsoft.com/office/drawing/2014/main" id="{5F653F4A-9B92-60F2-4D9A-D958C15F40D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nserisci timbratura">
            <a:extLst>
              <a:ext uri="{FF2B5EF4-FFF2-40B4-BE49-F238E27FC236}">
                <a16:creationId xmlns:a16="http://schemas.microsoft.com/office/drawing/2014/main" id="{3808C5F4-F3A8-93F5-6DEC-950B75C9663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Inverti timbratura">
            <a:extLst>
              <a:ext uri="{FF2B5EF4-FFF2-40B4-BE49-F238E27FC236}">
                <a16:creationId xmlns:a16="http://schemas.microsoft.com/office/drawing/2014/main" id="{7242BDD0-CE9C-5F96-A8BD-5AAF64A3DE9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Inserisci Causale">
            <a:extLst>
              <a:ext uri="{FF2B5EF4-FFF2-40B4-BE49-F238E27FC236}">
                <a16:creationId xmlns:a16="http://schemas.microsoft.com/office/drawing/2014/main" id="{3ACAD956-B469-CEEB-A049-AC2AA4AAF96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Inverti timbratura">
            <a:extLst>
              <a:ext uri="{FF2B5EF4-FFF2-40B4-BE49-F238E27FC236}">
                <a16:creationId xmlns:a16="http://schemas.microsoft.com/office/drawing/2014/main" id="{03CB1A6F-4045-F04F-3836-38693778DB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Inserisci Causale">
            <a:extLst>
              <a:ext uri="{FF2B5EF4-FFF2-40B4-BE49-F238E27FC236}">
                <a16:creationId xmlns:a16="http://schemas.microsoft.com/office/drawing/2014/main" id="{02B1D7C9-46B9-5871-D3E6-0FCCD6369F3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Inserisci timbratura">
            <a:extLst>
              <a:ext uri="{FF2B5EF4-FFF2-40B4-BE49-F238E27FC236}">
                <a16:creationId xmlns:a16="http://schemas.microsoft.com/office/drawing/2014/main" id="{B0D01859-B7F0-3924-296F-0EFF81B6BB3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Inverti timbratura">
            <a:extLst>
              <a:ext uri="{FF2B5EF4-FFF2-40B4-BE49-F238E27FC236}">
                <a16:creationId xmlns:a16="http://schemas.microsoft.com/office/drawing/2014/main" id="{20C5217B-CA2B-8E13-8D43-76F3FD696F3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5" name="Picture 21" descr="Inserisci Causale">
            <a:extLst>
              <a:ext uri="{FF2B5EF4-FFF2-40B4-BE49-F238E27FC236}">
                <a16:creationId xmlns:a16="http://schemas.microsoft.com/office/drawing/2014/main" id="{894B5682-9875-5E6E-77EB-DACA0DD73D7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Inverti timbratura">
            <a:extLst>
              <a:ext uri="{FF2B5EF4-FFF2-40B4-BE49-F238E27FC236}">
                <a16:creationId xmlns:a16="http://schemas.microsoft.com/office/drawing/2014/main" id="{F102E748-0136-560D-1AD4-A272AE0AECE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Inserisci Causale">
            <a:extLst>
              <a:ext uri="{FF2B5EF4-FFF2-40B4-BE49-F238E27FC236}">
                <a16:creationId xmlns:a16="http://schemas.microsoft.com/office/drawing/2014/main" id="{D5D21FB3-CE13-19D8-F94D-74C8383F02C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Inserisci timbratura">
            <a:extLst>
              <a:ext uri="{FF2B5EF4-FFF2-40B4-BE49-F238E27FC236}">
                <a16:creationId xmlns:a16="http://schemas.microsoft.com/office/drawing/2014/main" id="{EC0811D2-96B9-D9F9-7205-98C08DC01AF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49" name="Picture 25" descr="Inverti timbratura">
            <a:extLst>
              <a:ext uri="{FF2B5EF4-FFF2-40B4-BE49-F238E27FC236}">
                <a16:creationId xmlns:a16="http://schemas.microsoft.com/office/drawing/2014/main" id="{9F521C58-5B8D-A0B2-99A9-A4A24974C62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Inserisci Causale">
            <a:extLst>
              <a:ext uri="{FF2B5EF4-FFF2-40B4-BE49-F238E27FC236}">
                <a16:creationId xmlns:a16="http://schemas.microsoft.com/office/drawing/2014/main" id="{DEBAD349-A7EA-9969-92E2-7B9BDFE23EE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51" name="Picture 27" descr="Inverti timbratura">
            <a:extLst>
              <a:ext uri="{FF2B5EF4-FFF2-40B4-BE49-F238E27FC236}">
                <a16:creationId xmlns:a16="http://schemas.microsoft.com/office/drawing/2014/main" id="{300A358D-A9E7-8BE3-F2E2-CB19439ECC3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Inserisci Causale">
            <a:extLst>
              <a:ext uri="{FF2B5EF4-FFF2-40B4-BE49-F238E27FC236}">
                <a16:creationId xmlns:a16="http://schemas.microsoft.com/office/drawing/2014/main" id="{64EDF218-B1EA-0972-2357-A904D38D519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descr="Inserisci timbratura">
            <a:extLst>
              <a:ext uri="{FF2B5EF4-FFF2-40B4-BE49-F238E27FC236}">
                <a16:creationId xmlns:a16="http://schemas.microsoft.com/office/drawing/2014/main" id="{98624AF7-6386-34BB-4655-6C62F2283F6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Inverti timbratura">
            <a:extLst>
              <a:ext uri="{FF2B5EF4-FFF2-40B4-BE49-F238E27FC236}">
                <a16:creationId xmlns:a16="http://schemas.microsoft.com/office/drawing/2014/main" id="{CBC29276-5F10-3018-C45A-62D33043CA6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Inserisci Causale">
            <a:extLst>
              <a:ext uri="{FF2B5EF4-FFF2-40B4-BE49-F238E27FC236}">
                <a16:creationId xmlns:a16="http://schemas.microsoft.com/office/drawing/2014/main" id="{1040E9A7-8B27-C470-A3D4-AAF6B7E53AB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Inverti timbratura">
            <a:extLst>
              <a:ext uri="{FF2B5EF4-FFF2-40B4-BE49-F238E27FC236}">
                <a16:creationId xmlns:a16="http://schemas.microsoft.com/office/drawing/2014/main" id="{FFD6912C-7E83-EE51-EBC3-D862369CF8B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57" name="Picture 33" descr="Inserisci Causale">
            <a:extLst>
              <a:ext uri="{FF2B5EF4-FFF2-40B4-BE49-F238E27FC236}">
                <a16:creationId xmlns:a16="http://schemas.microsoft.com/office/drawing/2014/main" id="{3CF50E5F-D004-1B6D-3F60-FC72DCB492E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58" name="Picture 34" descr="Inserisci timbratura">
            <a:extLst>
              <a:ext uri="{FF2B5EF4-FFF2-40B4-BE49-F238E27FC236}">
                <a16:creationId xmlns:a16="http://schemas.microsoft.com/office/drawing/2014/main" id="{BE0FB392-BB12-02CA-907B-F9E881B9E2A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59" name="Picture 35" descr="Inserisci timbratura">
            <a:extLst>
              <a:ext uri="{FF2B5EF4-FFF2-40B4-BE49-F238E27FC236}">
                <a16:creationId xmlns:a16="http://schemas.microsoft.com/office/drawing/2014/main" id="{3B972BD5-36B5-3497-609D-C6E09591DD0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60" name="Picture 36" descr="Inserisci timbratura">
            <a:extLst>
              <a:ext uri="{FF2B5EF4-FFF2-40B4-BE49-F238E27FC236}">
                <a16:creationId xmlns:a16="http://schemas.microsoft.com/office/drawing/2014/main" id="{E4BE3C28-2844-A1BF-8D4C-8FCE9B6D022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61" name="Picture 37" descr="Inverti timbratura">
            <a:extLst>
              <a:ext uri="{FF2B5EF4-FFF2-40B4-BE49-F238E27FC236}">
                <a16:creationId xmlns:a16="http://schemas.microsoft.com/office/drawing/2014/main" id="{917FA6BD-D921-CF83-68A1-6703C0D8505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62" name="Picture 38" descr="Inserisci Causale">
            <a:extLst>
              <a:ext uri="{FF2B5EF4-FFF2-40B4-BE49-F238E27FC236}">
                <a16:creationId xmlns:a16="http://schemas.microsoft.com/office/drawing/2014/main" id="{1062B2A1-B5CB-109F-A865-EA1E2B4BED8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63" name="Picture 39" descr="Inverti timbratura">
            <a:extLst>
              <a:ext uri="{FF2B5EF4-FFF2-40B4-BE49-F238E27FC236}">
                <a16:creationId xmlns:a16="http://schemas.microsoft.com/office/drawing/2014/main" id="{9581E7EC-2B16-95CB-2C87-24A74C583DD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64" name="Picture 40" descr="Inserisci Causale">
            <a:extLst>
              <a:ext uri="{FF2B5EF4-FFF2-40B4-BE49-F238E27FC236}">
                <a16:creationId xmlns:a16="http://schemas.microsoft.com/office/drawing/2014/main" id="{894DD612-62CE-A031-F93F-623F0D60648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65" name="Picture 41" descr="Inserisci timbratura">
            <a:extLst>
              <a:ext uri="{FF2B5EF4-FFF2-40B4-BE49-F238E27FC236}">
                <a16:creationId xmlns:a16="http://schemas.microsoft.com/office/drawing/2014/main" id="{70036641-0B14-1FDF-F8E8-0D79DBDA34A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66" name="Picture 42" descr="Inverti timbratura">
            <a:extLst>
              <a:ext uri="{FF2B5EF4-FFF2-40B4-BE49-F238E27FC236}">
                <a16:creationId xmlns:a16="http://schemas.microsoft.com/office/drawing/2014/main" id="{8F51E274-07F2-F9BB-9EED-E7C950D0238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67" name="Picture 43" descr="Inserisci Causale">
            <a:extLst>
              <a:ext uri="{FF2B5EF4-FFF2-40B4-BE49-F238E27FC236}">
                <a16:creationId xmlns:a16="http://schemas.microsoft.com/office/drawing/2014/main" id="{08A1ACAD-F03C-6ABB-D90D-66ED331396A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68" name="Picture 44" descr="Inverti timbratura">
            <a:extLst>
              <a:ext uri="{FF2B5EF4-FFF2-40B4-BE49-F238E27FC236}">
                <a16:creationId xmlns:a16="http://schemas.microsoft.com/office/drawing/2014/main" id="{9255FDAA-B564-A1D2-E0D9-812A74CE996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69" name="Picture 45" descr="Inserisci Causale">
            <a:extLst>
              <a:ext uri="{FF2B5EF4-FFF2-40B4-BE49-F238E27FC236}">
                <a16:creationId xmlns:a16="http://schemas.microsoft.com/office/drawing/2014/main" id="{6433FECE-7299-1564-8C2C-AFC6E48DE4E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70" name="Picture 46" descr="Inserisci timbratura">
            <a:extLst>
              <a:ext uri="{FF2B5EF4-FFF2-40B4-BE49-F238E27FC236}">
                <a16:creationId xmlns:a16="http://schemas.microsoft.com/office/drawing/2014/main" id="{E5C1DEF1-7E4D-F5BB-CCE5-CDAB1CAEEE3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71" name="Picture 47" descr="Inverti timbratura">
            <a:extLst>
              <a:ext uri="{FF2B5EF4-FFF2-40B4-BE49-F238E27FC236}">
                <a16:creationId xmlns:a16="http://schemas.microsoft.com/office/drawing/2014/main" id="{9B5207A2-AD4D-9122-FE0F-EC6DBC1CB37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72" name="Picture 48" descr="Inserisci Causale">
            <a:extLst>
              <a:ext uri="{FF2B5EF4-FFF2-40B4-BE49-F238E27FC236}">
                <a16:creationId xmlns:a16="http://schemas.microsoft.com/office/drawing/2014/main" id="{1D3D14FE-1D1B-C571-2866-50AF760D51F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73" name="Picture 49" descr="Inverti timbratura">
            <a:extLst>
              <a:ext uri="{FF2B5EF4-FFF2-40B4-BE49-F238E27FC236}">
                <a16:creationId xmlns:a16="http://schemas.microsoft.com/office/drawing/2014/main" id="{838FA5B3-9E9A-8DCE-1DC3-CBD1D599B2A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74" name="Picture 50" descr="Inserisci Causale">
            <a:extLst>
              <a:ext uri="{FF2B5EF4-FFF2-40B4-BE49-F238E27FC236}">
                <a16:creationId xmlns:a16="http://schemas.microsoft.com/office/drawing/2014/main" id="{D24029CD-2C29-F004-9F63-4C454034A81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75" name="Picture 51" descr="Inserisci timbratura">
            <a:extLst>
              <a:ext uri="{FF2B5EF4-FFF2-40B4-BE49-F238E27FC236}">
                <a16:creationId xmlns:a16="http://schemas.microsoft.com/office/drawing/2014/main" id="{3B5D3E21-FD46-F176-6921-5F63834626A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76" name="Picture 52" descr="Timbratura Manuale">
            <a:extLst>
              <a:ext uri="{FF2B5EF4-FFF2-40B4-BE49-F238E27FC236}">
                <a16:creationId xmlns:a16="http://schemas.microsoft.com/office/drawing/2014/main" id="{D972E0B0-EABC-C85C-DEA4-90CAE2F119A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77" name="Picture 53" descr="Inverti timbratura">
            <a:extLst>
              <a:ext uri="{FF2B5EF4-FFF2-40B4-BE49-F238E27FC236}">
                <a16:creationId xmlns:a16="http://schemas.microsoft.com/office/drawing/2014/main" id="{0D718E58-0127-B0E9-5088-624EA8759D5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78" name="Picture 54" descr="Inserisci Causale">
            <a:extLst>
              <a:ext uri="{FF2B5EF4-FFF2-40B4-BE49-F238E27FC236}">
                <a16:creationId xmlns:a16="http://schemas.microsoft.com/office/drawing/2014/main" id="{DB01C20D-69A8-A91B-4F85-2AD8CCF2B22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79" name="Picture 55" descr="Inverti timbratura">
            <a:extLst>
              <a:ext uri="{FF2B5EF4-FFF2-40B4-BE49-F238E27FC236}">
                <a16:creationId xmlns:a16="http://schemas.microsoft.com/office/drawing/2014/main" id="{0618B5C2-6E34-F2E3-E7EA-6C4FE3933E9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80" name="Picture 56" descr="Inserisci Causale">
            <a:extLst>
              <a:ext uri="{FF2B5EF4-FFF2-40B4-BE49-F238E27FC236}">
                <a16:creationId xmlns:a16="http://schemas.microsoft.com/office/drawing/2014/main" id="{32107A18-78D6-D651-70BB-B347DEC2275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81" name="Picture 57" descr="Inserisci timbratura">
            <a:extLst>
              <a:ext uri="{FF2B5EF4-FFF2-40B4-BE49-F238E27FC236}">
                <a16:creationId xmlns:a16="http://schemas.microsoft.com/office/drawing/2014/main" id="{E5F9D253-F784-C368-7ED7-27DF083F953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82" name="Picture 58" descr="Inserisci timbratura">
            <a:extLst>
              <a:ext uri="{FF2B5EF4-FFF2-40B4-BE49-F238E27FC236}">
                <a16:creationId xmlns:a16="http://schemas.microsoft.com/office/drawing/2014/main" id="{BE4FA616-937D-BDD5-B308-FE07662F101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83" name="Picture 59" descr="Inserisci timbratura">
            <a:extLst>
              <a:ext uri="{FF2B5EF4-FFF2-40B4-BE49-F238E27FC236}">
                <a16:creationId xmlns:a16="http://schemas.microsoft.com/office/drawing/2014/main" id="{23F27C39-7EE9-29FB-8969-97DEE256CB7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84" name="Picture 60" descr="Inserisci timbratura">
            <a:extLst>
              <a:ext uri="{FF2B5EF4-FFF2-40B4-BE49-F238E27FC236}">
                <a16:creationId xmlns:a16="http://schemas.microsoft.com/office/drawing/2014/main" id="{0806D563-CF0F-1CEB-AD46-C55FF9D6A66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85" name="Picture 61" descr="Inverti timbratura">
            <a:extLst>
              <a:ext uri="{FF2B5EF4-FFF2-40B4-BE49-F238E27FC236}">
                <a16:creationId xmlns:a16="http://schemas.microsoft.com/office/drawing/2014/main" id="{54151B30-DE9F-F9B3-6C6D-2010F6AB29A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86" name="Picture 62" descr="Inserisci Causale">
            <a:extLst>
              <a:ext uri="{FF2B5EF4-FFF2-40B4-BE49-F238E27FC236}">
                <a16:creationId xmlns:a16="http://schemas.microsoft.com/office/drawing/2014/main" id="{B85A3C5A-FCEE-DD7D-7BE6-71AA2201FD0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87" name="Picture 63" descr="Inverti timbratura">
            <a:extLst>
              <a:ext uri="{FF2B5EF4-FFF2-40B4-BE49-F238E27FC236}">
                <a16:creationId xmlns:a16="http://schemas.microsoft.com/office/drawing/2014/main" id="{36548080-D081-1C16-5A55-C8829DE975C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88" name="Picture 64" descr="Inserisci Causale">
            <a:extLst>
              <a:ext uri="{FF2B5EF4-FFF2-40B4-BE49-F238E27FC236}">
                <a16:creationId xmlns:a16="http://schemas.microsoft.com/office/drawing/2014/main" id="{70FF7EDA-55AC-4BE5-BB6A-0E03517378D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89" name="Picture 65" descr="Inserisci timbratura">
            <a:extLst>
              <a:ext uri="{FF2B5EF4-FFF2-40B4-BE49-F238E27FC236}">
                <a16:creationId xmlns:a16="http://schemas.microsoft.com/office/drawing/2014/main" id="{C5B8E004-1E15-D4EE-A2B4-55FBD4D0194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90" name="Picture 66" descr="Inverti timbratura">
            <a:extLst>
              <a:ext uri="{FF2B5EF4-FFF2-40B4-BE49-F238E27FC236}">
                <a16:creationId xmlns:a16="http://schemas.microsoft.com/office/drawing/2014/main" id="{749AF2F6-159E-1FCE-1187-9EBDE4EFABE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91" name="Picture 67" descr="Inserisci Causale">
            <a:extLst>
              <a:ext uri="{FF2B5EF4-FFF2-40B4-BE49-F238E27FC236}">
                <a16:creationId xmlns:a16="http://schemas.microsoft.com/office/drawing/2014/main" id="{DE9F8AB3-AFD2-AC6C-57C0-6C12049C515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92" name="Picture 68" descr="Inverti timbratura">
            <a:extLst>
              <a:ext uri="{FF2B5EF4-FFF2-40B4-BE49-F238E27FC236}">
                <a16:creationId xmlns:a16="http://schemas.microsoft.com/office/drawing/2014/main" id="{22F80836-6967-CD4F-DC31-45D08D50A86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93" name="Picture 69" descr="Inserisci Causale">
            <a:extLst>
              <a:ext uri="{FF2B5EF4-FFF2-40B4-BE49-F238E27FC236}">
                <a16:creationId xmlns:a16="http://schemas.microsoft.com/office/drawing/2014/main" id="{2A0E3F2B-9B32-B102-77DD-D8124BE20E9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94" name="Picture 70" descr="Inserisci timbratura">
            <a:extLst>
              <a:ext uri="{FF2B5EF4-FFF2-40B4-BE49-F238E27FC236}">
                <a16:creationId xmlns:a16="http://schemas.microsoft.com/office/drawing/2014/main" id="{E48BE585-0B95-44FF-503F-54AE1862CCD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095" name="Picture 71" descr="Inverti timbratura">
            <a:extLst>
              <a:ext uri="{FF2B5EF4-FFF2-40B4-BE49-F238E27FC236}">
                <a16:creationId xmlns:a16="http://schemas.microsoft.com/office/drawing/2014/main" id="{E7F793F4-1671-E255-C8A2-BB8427AC794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96" name="Picture 72" descr="Inserisci Causale">
            <a:extLst>
              <a:ext uri="{FF2B5EF4-FFF2-40B4-BE49-F238E27FC236}">
                <a16:creationId xmlns:a16="http://schemas.microsoft.com/office/drawing/2014/main" id="{18778413-EEF2-678A-534D-690732D1361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97" name="Picture 73" descr="Inverti timbratura">
            <a:extLst>
              <a:ext uri="{FF2B5EF4-FFF2-40B4-BE49-F238E27FC236}">
                <a16:creationId xmlns:a16="http://schemas.microsoft.com/office/drawing/2014/main" id="{14798B05-637A-ED09-5D0E-475740EB414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098" name="Picture 74" descr="Inserisci Causale">
            <a:extLst>
              <a:ext uri="{FF2B5EF4-FFF2-40B4-BE49-F238E27FC236}">
                <a16:creationId xmlns:a16="http://schemas.microsoft.com/office/drawing/2014/main" id="{28B28C17-AB42-C122-BC32-7FFC5C10B32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099" name="Picture 75" descr="Inserisci timbratura">
            <a:extLst>
              <a:ext uri="{FF2B5EF4-FFF2-40B4-BE49-F238E27FC236}">
                <a16:creationId xmlns:a16="http://schemas.microsoft.com/office/drawing/2014/main" id="{272204C2-73F0-E1AA-1AAE-9F39E288E6E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100" name="Picture 76" descr="Inverti timbratura">
            <a:extLst>
              <a:ext uri="{FF2B5EF4-FFF2-40B4-BE49-F238E27FC236}">
                <a16:creationId xmlns:a16="http://schemas.microsoft.com/office/drawing/2014/main" id="{64D19F75-1497-E8A7-BAFB-9E1600AE02B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101" name="Picture 77" descr="Inserisci Causale">
            <a:extLst>
              <a:ext uri="{FF2B5EF4-FFF2-40B4-BE49-F238E27FC236}">
                <a16:creationId xmlns:a16="http://schemas.microsoft.com/office/drawing/2014/main" id="{E689AA29-0597-CE37-C557-D180585E482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102" name="Picture 78" descr="Inverti timbratura">
            <a:extLst>
              <a:ext uri="{FF2B5EF4-FFF2-40B4-BE49-F238E27FC236}">
                <a16:creationId xmlns:a16="http://schemas.microsoft.com/office/drawing/2014/main" id="{0DB87902-BA5D-9B18-B111-7DC8E640F49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103" name="Picture 79" descr="Inserisci Causale">
            <a:extLst>
              <a:ext uri="{FF2B5EF4-FFF2-40B4-BE49-F238E27FC236}">
                <a16:creationId xmlns:a16="http://schemas.microsoft.com/office/drawing/2014/main" id="{8BB20E18-1EAD-A9FF-7842-9970FF0FB63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104" name="Picture 80" descr="Inserisci timbratura">
            <a:extLst>
              <a:ext uri="{FF2B5EF4-FFF2-40B4-BE49-F238E27FC236}">
                <a16:creationId xmlns:a16="http://schemas.microsoft.com/office/drawing/2014/main" id="{4ACD0831-5C9C-9337-2769-2D7692BB687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105" name="Picture 81" descr="Inverti timbratura">
            <a:extLst>
              <a:ext uri="{FF2B5EF4-FFF2-40B4-BE49-F238E27FC236}">
                <a16:creationId xmlns:a16="http://schemas.microsoft.com/office/drawing/2014/main" id="{952FEF96-65EC-09C3-4172-F0293A76980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106" name="Picture 82" descr="Inserisci Causale">
            <a:extLst>
              <a:ext uri="{FF2B5EF4-FFF2-40B4-BE49-F238E27FC236}">
                <a16:creationId xmlns:a16="http://schemas.microsoft.com/office/drawing/2014/main" id="{367BD1E0-6CC4-4753-BADD-B57F195D070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107" name="Picture 83" descr="Inverti timbratura">
            <a:extLst>
              <a:ext uri="{FF2B5EF4-FFF2-40B4-BE49-F238E27FC236}">
                <a16:creationId xmlns:a16="http://schemas.microsoft.com/office/drawing/2014/main" id="{A3B9B14E-65CF-DBCA-114B-06A5F17A64D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108" name="Picture 84" descr="Inserisci Causale">
            <a:extLst>
              <a:ext uri="{FF2B5EF4-FFF2-40B4-BE49-F238E27FC236}">
                <a16:creationId xmlns:a16="http://schemas.microsoft.com/office/drawing/2014/main" id="{51DCBB3A-4E34-68B3-B07F-F4E276B9146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109" name="Picture 85" descr="Inserisci timbratura">
            <a:extLst>
              <a:ext uri="{FF2B5EF4-FFF2-40B4-BE49-F238E27FC236}">
                <a16:creationId xmlns:a16="http://schemas.microsoft.com/office/drawing/2014/main" id="{F32B7044-D5E1-9668-1596-E340320366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110" name="Picture 86" descr="Inserisci timbratura">
            <a:extLst>
              <a:ext uri="{FF2B5EF4-FFF2-40B4-BE49-F238E27FC236}">
                <a16:creationId xmlns:a16="http://schemas.microsoft.com/office/drawing/2014/main" id="{FFEF689C-7D9C-9332-F410-94F4003BE2F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111" name="Picture 87" descr="Inserisci timbratura">
            <a:extLst>
              <a:ext uri="{FF2B5EF4-FFF2-40B4-BE49-F238E27FC236}">
                <a16:creationId xmlns:a16="http://schemas.microsoft.com/office/drawing/2014/main" id="{E23CCA13-407D-36CD-EDA7-5BA959DA1DB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112" name="Picture 88" descr="Inverti timbratura">
            <a:extLst>
              <a:ext uri="{FF2B5EF4-FFF2-40B4-BE49-F238E27FC236}">
                <a16:creationId xmlns:a16="http://schemas.microsoft.com/office/drawing/2014/main" id="{6B0B0297-34B9-580A-25C4-6B337E4A7ED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113" name="Picture 89" descr="Inserisci Causale">
            <a:extLst>
              <a:ext uri="{FF2B5EF4-FFF2-40B4-BE49-F238E27FC236}">
                <a16:creationId xmlns:a16="http://schemas.microsoft.com/office/drawing/2014/main" id="{7DD09C04-373F-59D9-C7BB-46D29B020C6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114" name="Picture 90" descr="Inverti timbratura">
            <a:extLst>
              <a:ext uri="{FF2B5EF4-FFF2-40B4-BE49-F238E27FC236}">
                <a16:creationId xmlns:a16="http://schemas.microsoft.com/office/drawing/2014/main" id="{BCC315CD-BD71-D795-7B1B-C3B937AE1EA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115" name="Picture 91" descr="Inserisci Causale">
            <a:extLst>
              <a:ext uri="{FF2B5EF4-FFF2-40B4-BE49-F238E27FC236}">
                <a16:creationId xmlns:a16="http://schemas.microsoft.com/office/drawing/2014/main" id="{8CB7C570-119F-EDD1-DDDE-09307F1F43D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116" name="Picture 92" descr="Inserisci timbratura">
            <a:extLst>
              <a:ext uri="{FF2B5EF4-FFF2-40B4-BE49-F238E27FC236}">
                <a16:creationId xmlns:a16="http://schemas.microsoft.com/office/drawing/2014/main" id="{B0D31357-3C2A-99D5-3993-2B7FF6D14B6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117" name="Picture 93" descr="Inverti timbratura">
            <a:extLst>
              <a:ext uri="{FF2B5EF4-FFF2-40B4-BE49-F238E27FC236}">
                <a16:creationId xmlns:a16="http://schemas.microsoft.com/office/drawing/2014/main" id="{5FB9BB54-40CD-747E-FE03-A87B06CE312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118" name="Picture 94" descr="Inserisci Causale">
            <a:extLst>
              <a:ext uri="{FF2B5EF4-FFF2-40B4-BE49-F238E27FC236}">
                <a16:creationId xmlns:a16="http://schemas.microsoft.com/office/drawing/2014/main" id="{A4F0C351-9497-6B47-8AC5-4A2BB9F80F8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119" name="Picture 95" descr="Inverti timbratura">
            <a:extLst>
              <a:ext uri="{FF2B5EF4-FFF2-40B4-BE49-F238E27FC236}">
                <a16:creationId xmlns:a16="http://schemas.microsoft.com/office/drawing/2014/main" id="{9E9E6201-99F8-A719-AC2B-076AC137799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120" name="Picture 96" descr="Inserisci Causale">
            <a:extLst>
              <a:ext uri="{FF2B5EF4-FFF2-40B4-BE49-F238E27FC236}">
                <a16:creationId xmlns:a16="http://schemas.microsoft.com/office/drawing/2014/main" id="{B42E3281-708A-8D1F-2ED1-8571F23D357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121" name="Picture 97" descr="Inserisci timbratura">
            <a:extLst>
              <a:ext uri="{FF2B5EF4-FFF2-40B4-BE49-F238E27FC236}">
                <a16:creationId xmlns:a16="http://schemas.microsoft.com/office/drawing/2014/main" id="{CAB7E463-E082-E40A-EED1-D72CF11BE5E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122" name="Picture 98" descr="Inverti timbratura">
            <a:extLst>
              <a:ext uri="{FF2B5EF4-FFF2-40B4-BE49-F238E27FC236}">
                <a16:creationId xmlns:a16="http://schemas.microsoft.com/office/drawing/2014/main" id="{35FDF188-5D0B-C53C-3405-FD6DFD21065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123" name="Picture 99" descr="Inserisci Causale">
            <a:extLst>
              <a:ext uri="{FF2B5EF4-FFF2-40B4-BE49-F238E27FC236}">
                <a16:creationId xmlns:a16="http://schemas.microsoft.com/office/drawing/2014/main" id="{103CDC89-EC20-A294-88D6-1C91D24DD11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124" name="Picture 100" descr="Inverti timbratura">
            <a:extLst>
              <a:ext uri="{FF2B5EF4-FFF2-40B4-BE49-F238E27FC236}">
                <a16:creationId xmlns:a16="http://schemas.microsoft.com/office/drawing/2014/main" id="{0889A2F4-FF47-B60C-62DB-AF077B419F5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125" name="Picture 101" descr="Inserisci Causale">
            <a:extLst>
              <a:ext uri="{FF2B5EF4-FFF2-40B4-BE49-F238E27FC236}">
                <a16:creationId xmlns:a16="http://schemas.microsoft.com/office/drawing/2014/main" id="{794273FC-2BE9-848C-B6A4-0E56508108B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126" name="Picture 102" descr="Inserisci timbratura">
            <a:extLst>
              <a:ext uri="{FF2B5EF4-FFF2-40B4-BE49-F238E27FC236}">
                <a16:creationId xmlns:a16="http://schemas.microsoft.com/office/drawing/2014/main" id="{C6CC7328-0DEA-D623-D2E5-40B6BE594FE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127" name="Picture 103" descr="Inverti timbratura">
            <a:extLst>
              <a:ext uri="{FF2B5EF4-FFF2-40B4-BE49-F238E27FC236}">
                <a16:creationId xmlns:a16="http://schemas.microsoft.com/office/drawing/2014/main" id="{3B4DE66B-F151-CE42-F803-982E26B019C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128" name="Picture 104" descr="Inserisci Causale">
            <a:extLst>
              <a:ext uri="{FF2B5EF4-FFF2-40B4-BE49-F238E27FC236}">
                <a16:creationId xmlns:a16="http://schemas.microsoft.com/office/drawing/2014/main" id="{16A39178-DE36-DB97-0ABC-C8E66D9C423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129" name="Picture 105" descr="Inverti timbratura">
            <a:extLst>
              <a:ext uri="{FF2B5EF4-FFF2-40B4-BE49-F238E27FC236}">
                <a16:creationId xmlns:a16="http://schemas.microsoft.com/office/drawing/2014/main" id="{EB499EE6-FB3B-0B48-6150-D18BD4BCAB1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1130" name="Picture 106" descr="Inserisci Causale">
            <a:extLst>
              <a:ext uri="{FF2B5EF4-FFF2-40B4-BE49-F238E27FC236}">
                <a16:creationId xmlns:a16="http://schemas.microsoft.com/office/drawing/2014/main" id="{DDA31584-22EA-E539-9A2F-052E1A71BC4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14300"/>
          </a:xfrm>
          <a:prstGeom prst="rect">
            <a:avLst/>
          </a:prstGeom>
          <a:noFill/>
          <a:extLst>
            <a:ext uri="{909E8E84-426E-40DD-AFC4-6F175D3DCCD1}">
              <a14:hiddenFill xmlns:a14="http://schemas.microsoft.com/office/drawing/2010/main">
                <a:solidFill>
                  <a:srgbClr val="FFFFFF"/>
                </a:solidFill>
              </a14:hiddenFill>
            </a:ext>
          </a:extLst>
        </p:spPr>
      </p:pic>
      <p:pic>
        <p:nvPicPr>
          <p:cNvPr id="1131" name="Picture 107" descr="Inserisci timbratura">
            <a:extLst>
              <a:ext uri="{FF2B5EF4-FFF2-40B4-BE49-F238E27FC236}">
                <a16:creationId xmlns:a16="http://schemas.microsoft.com/office/drawing/2014/main" id="{B8131B13-06F0-AE39-8DEF-82782931838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1132" name="Picture 108" descr="Inserisci timbratura">
            <a:extLst>
              <a:ext uri="{FF2B5EF4-FFF2-40B4-BE49-F238E27FC236}">
                <a16:creationId xmlns:a16="http://schemas.microsoft.com/office/drawing/2014/main" id="{0D44C09F-33E6-75A3-3AC6-8F330716B8D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8972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8DE61D56-065C-FCA2-5741-5AD3015EC3B1}"/>
            </a:ext>
          </a:extLst>
        </p:cNvPr>
        <p:cNvGrpSpPr/>
        <p:nvPr/>
      </p:nvGrpSpPr>
      <p:grpSpPr>
        <a:xfrm>
          <a:off x="0" y="0"/>
          <a:ext cx="0" cy="0"/>
          <a:chOff x="0" y="0"/>
          <a:chExt cx="0" cy="0"/>
        </a:xfrm>
      </p:grpSpPr>
      <p:pic>
        <p:nvPicPr>
          <p:cNvPr id="3" name="Obraz 2">
            <a:extLst>
              <a:ext uri="{FF2B5EF4-FFF2-40B4-BE49-F238E27FC236}">
                <a16:creationId xmlns:a16="http://schemas.microsoft.com/office/drawing/2014/main" id="{B2A95488-5A22-406D-B386-4433912ABB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ytuł 5">
            <a:extLst>
              <a:ext uri="{FF2B5EF4-FFF2-40B4-BE49-F238E27FC236}">
                <a16:creationId xmlns:a16="http://schemas.microsoft.com/office/drawing/2014/main" id="{CDA24688-F78F-6804-9F6A-0CE74BE93A19}"/>
              </a:ext>
            </a:extLst>
          </p:cNvPr>
          <p:cNvSpPr>
            <a:spLocks noGrp="1"/>
          </p:cNvSpPr>
          <p:nvPr>
            <p:ph type="title"/>
          </p:nvPr>
        </p:nvSpPr>
        <p:spPr>
          <a:xfrm>
            <a:off x="2197510" y="365125"/>
            <a:ext cx="9156290" cy="1325563"/>
          </a:xfrm>
        </p:spPr>
        <p:txBody>
          <a:bodyPr anchor="t">
            <a:normAutofit/>
          </a:bodyPr>
          <a:lstStyle/>
          <a:p>
            <a:pPr algn="l"/>
            <a:r>
              <a:rPr lang="it-IT" sz="4400" b="1" dirty="0" err="1">
                <a:solidFill>
                  <a:srgbClr val="004773"/>
                </a:solidFill>
                <a:latin typeface="+mn-lt"/>
              </a:rPr>
              <a:t>What</a:t>
            </a:r>
            <a:r>
              <a:rPr lang="it-IT" sz="4400" b="1" dirty="0">
                <a:solidFill>
                  <a:srgbClr val="004773"/>
                </a:solidFill>
                <a:latin typeface="+mn-lt"/>
              </a:rPr>
              <a:t> </a:t>
            </a:r>
            <a:r>
              <a:rPr lang="it-IT" sz="4400" b="1" dirty="0" err="1">
                <a:solidFill>
                  <a:srgbClr val="004773"/>
                </a:solidFill>
                <a:latin typeface="+mn-lt"/>
              </a:rPr>
              <a:t>kind</a:t>
            </a:r>
            <a:r>
              <a:rPr lang="it-IT" sz="4400" b="1" dirty="0">
                <a:solidFill>
                  <a:srgbClr val="004773"/>
                </a:solidFill>
                <a:latin typeface="+mn-lt"/>
              </a:rPr>
              <a:t> of impact the </a:t>
            </a:r>
            <a:r>
              <a:rPr lang="it-IT" sz="4400" b="1" dirty="0" err="1">
                <a:solidFill>
                  <a:srgbClr val="004773"/>
                </a:solidFill>
                <a:latin typeface="+mn-lt"/>
              </a:rPr>
              <a:t>measure</a:t>
            </a:r>
            <a:r>
              <a:rPr lang="it-IT" sz="4400" b="1" dirty="0">
                <a:solidFill>
                  <a:srgbClr val="004773"/>
                </a:solidFill>
                <a:latin typeface="+mn-lt"/>
              </a:rPr>
              <a:t>?</a:t>
            </a:r>
            <a:endParaRPr lang="pl-PL" sz="4400" dirty="0">
              <a:solidFill>
                <a:srgbClr val="004773"/>
              </a:solidFill>
            </a:endParaRPr>
          </a:p>
        </p:txBody>
      </p:sp>
      <p:sp>
        <p:nvSpPr>
          <p:cNvPr id="8" name="Podtytuł 6">
            <a:extLst>
              <a:ext uri="{FF2B5EF4-FFF2-40B4-BE49-F238E27FC236}">
                <a16:creationId xmlns:a16="http://schemas.microsoft.com/office/drawing/2014/main" id="{74862F6B-D95F-5B8B-9193-CFA6F6D87711}"/>
              </a:ext>
            </a:extLst>
          </p:cNvPr>
          <p:cNvSpPr>
            <a:spLocks noGrp="1"/>
          </p:cNvSpPr>
          <p:nvPr>
            <p:ph idx="1"/>
          </p:nvPr>
        </p:nvSpPr>
        <p:spPr>
          <a:xfrm>
            <a:off x="838200" y="2055813"/>
            <a:ext cx="10515600" cy="4351338"/>
          </a:xfrm>
        </p:spPr>
        <p:txBody>
          <a:bodyPr>
            <a:normAutofit/>
          </a:bodyPr>
          <a:lstStyle/>
          <a:p>
            <a:pPr marL="0" indent="0" algn="l">
              <a:buNone/>
            </a:pPr>
            <a:endParaRPr lang="en-US" dirty="0">
              <a:solidFill>
                <a:srgbClr val="004773"/>
              </a:solidFill>
              <a:latin typeface="+mj-lt"/>
            </a:endParaRPr>
          </a:p>
          <a:p>
            <a:pPr marL="0" indent="0" algn="l">
              <a:buNone/>
            </a:pPr>
            <a:r>
              <a:rPr lang="en-US" b="1" dirty="0">
                <a:solidFill>
                  <a:srgbClr val="004773"/>
                </a:solidFill>
                <a:latin typeface="+mj-lt"/>
              </a:rPr>
              <a:t>These tools extend citation tracking beyond academia to include:</a:t>
            </a:r>
          </a:p>
          <a:p>
            <a:pPr marL="0" indent="0" algn="l">
              <a:buNone/>
            </a:pPr>
            <a:r>
              <a:rPr lang="en-US" b="1" dirty="0">
                <a:solidFill>
                  <a:srgbClr val="004773"/>
                </a:solidFill>
                <a:latin typeface="+mj-lt"/>
              </a:rPr>
              <a:t>‣ Academic literature</a:t>
            </a:r>
          </a:p>
          <a:p>
            <a:pPr marL="0" indent="0" algn="l">
              <a:buNone/>
            </a:pPr>
            <a:r>
              <a:rPr lang="en-US" b="1" dirty="0">
                <a:solidFill>
                  <a:srgbClr val="004773"/>
                </a:solidFill>
                <a:latin typeface="+mj-lt"/>
              </a:rPr>
              <a:t>‣ Policy documents</a:t>
            </a:r>
          </a:p>
          <a:p>
            <a:pPr marL="0" indent="0" algn="l">
              <a:buNone/>
            </a:pPr>
            <a:r>
              <a:rPr lang="en-US" b="1" dirty="0">
                <a:solidFill>
                  <a:srgbClr val="004773"/>
                </a:solidFill>
                <a:latin typeface="+mj-lt"/>
              </a:rPr>
              <a:t>‣ Government reports</a:t>
            </a:r>
          </a:p>
          <a:p>
            <a:pPr marL="0" indent="0" algn="l">
              <a:buNone/>
            </a:pPr>
            <a:r>
              <a:rPr lang="en-US" b="1" dirty="0">
                <a:solidFill>
                  <a:srgbClr val="004773"/>
                </a:solidFill>
                <a:latin typeface="+mj-lt"/>
              </a:rPr>
              <a:t>‣ International guidelines</a:t>
            </a:r>
          </a:p>
        </p:txBody>
      </p:sp>
      <p:pic>
        <p:nvPicPr>
          <p:cNvPr id="4" name="Immagine 3">
            <a:extLst>
              <a:ext uri="{FF2B5EF4-FFF2-40B4-BE49-F238E27FC236}">
                <a16:creationId xmlns:a16="http://schemas.microsoft.com/office/drawing/2014/main" id="{2C6C9E9F-10BE-196E-C6A5-33D6872926A9}"/>
              </a:ext>
            </a:extLst>
          </p:cNvPr>
          <p:cNvPicPr>
            <a:picLocks noChangeAspect="1"/>
          </p:cNvPicPr>
          <p:nvPr/>
        </p:nvPicPr>
        <p:blipFill>
          <a:blip r:embed="rId4">
            <a:extLst>
              <a:ext uri="{BEBA8EAE-BF5A-486C-A8C5-ECC9F3942E4B}">
                <a14:imgProps xmlns:a14="http://schemas.microsoft.com/office/drawing/2010/main">
                  <a14:imgLayer r:embed="rId5">
                    <a14:imgEffect>
                      <a14:sharpenSoften amount="30000"/>
                    </a14:imgEffect>
                  </a14:imgLayer>
                </a14:imgProps>
              </a:ext>
            </a:extLst>
          </a:blip>
          <a:stretch>
            <a:fillRect/>
          </a:stretch>
        </p:blipFill>
        <p:spPr>
          <a:xfrm>
            <a:off x="5287599" y="3250149"/>
            <a:ext cx="4008801" cy="225495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544036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ytuł 5"/>
          <p:cNvSpPr>
            <a:spLocks noGrp="1"/>
          </p:cNvSpPr>
          <p:nvPr>
            <p:ph type="title"/>
          </p:nvPr>
        </p:nvSpPr>
        <p:spPr>
          <a:xfrm>
            <a:off x="2359742" y="365125"/>
            <a:ext cx="8994058" cy="1325563"/>
          </a:xfrm>
        </p:spPr>
        <p:txBody>
          <a:bodyPr anchor="t">
            <a:normAutofit/>
          </a:bodyPr>
          <a:lstStyle/>
          <a:p>
            <a:pPr algn="ctr"/>
            <a:r>
              <a:rPr lang="it-IT" sz="4400" b="1" dirty="0">
                <a:solidFill>
                  <a:srgbClr val="004773"/>
                </a:solidFill>
                <a:latin typeface="+mn-lt"/>
              </a:rPr>
              <a:t>Go Beyond..</a:t>
            </a:r>
            <a:endParaRPr lang="pl-PL" sz="4400" dirty="0">
              <a:solidFill>
                <a:srgbClr val="004773"/>
              </a:solidFill>
            </a:endParaRPr>
          </a:p>
        </p:txBody>
      </p:sp>
      <p:sp>
        <p:nvSpPr>
          <p:cNvPr id="8" name="Podtytuł 6"/>
          <p:cNvSpPr>
            <a:spLocks noGrp="1"/>
          </p:cNvSpPr>
          <p:nvPr>
            <p:ph idx="1"/>
          </p:nvPr>
        </p:nvSpPr>
        <p:spPr>
          <a:xfrm>
            <a:off x="838200" y="2277039"/>
            <a:ext cx="10515600" cy="4351338"/>
          </a:xfrm>
        </p:spPr>
        <p:txBody>
          <a:bodyPr>
            <a:normAutofit/>
          </a:bodyPr>
          <a:lstStyle/>
          <a:p>
            <a:pPr algn="l">
              <a:buFont typeface="Wingdings" panose="05000000000000000000" pitchFamily="2" charset="2"/>
              <a:buChar char="ü"/>
            </a:pPr>
            <a:r>
              <a:rPr lang="en-US" sz="2300" dirty="0">
                <a:solidFill>
                  <a:srgbClr val="004773"/>
                </a:solidFill>
                <a:latin typeface="+mj-lt"/>
              </a:rPr>
              <a:t>Measuring research impact now includes not just academic influence, but also real-world effects on policies and guidelines. </a:t>
            </a:r>
          </a:p>
          <a:p>
            <a:pPr algn="l">
              <a:buFont typeface="Wingdings" panose="05000000000000000000" pitchFamily="2" charset="2"/>
              <a:buChar char="ü"/>
            </a:pPr>
            <a:r>
              <a:rPr lang="en-US" sz="2300" dirty="0">
                <a:solidFill>
                  <a:srgbClr val="004773"/>
                </a:solidFill>
                <a:latin typeface="+mj-lt"/>
              </a:rPr>
              <a:t>Tools like </a:t>
            </a:r>
            <a:r>
              <a:rPr lang="en-US" sz="2300" u="sng" dirty="0">
                <a:solidFill>
                  <a:srgbClr val="004773"/>
                </a:solidFill>
                <a:latin typeface="+mj-lt"/>
              </a:rPr>
              <a:t>BMJ Impact Analytics, SCIVAL Impact, Overton, and Altmetric.com </a:t>
            </a:r>
            <a:r>
              <a:rPr lang="en-US" sz="2300" dirty="0">
                <a:solidFill>
                  <a:srgbClr val="004773"/>
                </a:solidFill>
                <a:latin typeface="+mj-lt"/>
              </a:rPr>
              <a:t>help measure research impact on policy, clinical guidelines, and social relevance.</a:t>
            </a:r>
          </a:p>
          <a:p>
            <a:pPr algn="l"/>
            <a:endParaRPr lang="en-US" sz="2300" b="1" dirty="0">
              <a:solidFill>
                <a:srgbClr val="004773"/>
              </a:solidFill>
              <a:latin typeface="+mj-lt"/>
            </a:endParaRPr>
          </a:p>
        </p:txBody>
      </p:sp>
      <p:pic>
        <p:nvPicPr>
          <p:cNvPr id="4" name="Immagine 3">
            <a:extLst>
              <a:ext uri="{FF2B5EF4-FFF2-40B4-BE49-F238E27FC236}">
                <a16:creationId xmlns:a16="http://schemas.microsoft.com/office/drawing/2014/main" id="{800DD067-4667-E616-26DE-F079F32AA0A2}"/>
              </a:ext>
            </a:extLst>
          </p:cNvPr>
          <p:cNvPicPr>
            <a:picLocks noChangeAspect="1"/>
          </p:cNvPicPr>
          <p:nvPr/>
        </p:nvPicPr>
        <p:blipFill>
          <a:blip r:embed="rId4"/>
          <a:stretch>
            <a:fillRect/>
          </a:stretch>
        </p:blipFill>
        <p:spPr>
          <a:xfrm>
            <a:off x="1519084" y="4106748"/>
            <a:ext cx="3483614" cy="2182827"/>
          </a:xfrm>
          <a:prstGeom prst="rect">
            <a:avLst/>
          </a:prstGeom>
          <a:ln>
            <a:gradFill>
              <a:gsLst>
                <a:gs pos="0">
                  <a:srgbClr val="004773"/>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pic>
      <p:sp>
        <p:nvSpPr>
          <p:cNvPr id="2" name="Rettangolo 1">
            <a:extLst>
              <a:ext uri="{FF2B5EF4-FFF2-40B4-BE49-F238E27FC236}">
                <a16:creationId xmlns:a16="http://schemas.microsoft.com/office/drawing/2014/main" id="{325558A2-A391-CC8E-1D8D-2FC9FEEA7403}"/>
              </a:ext>
            </a:extLst>
          </p:cNvPr>
          <p:cNvSpPr/>
          <p:nvPr/>
        </p:nvSpPr>
        <p:spPr>
          <a:xfrm>
            <a:off x="6096000" y="4159045"/>
            <a:ext cx="2959510" cy="1460090"/>
          </a:xfrm>
          <a:custGeom>
            <a:avLst/>
            <a:gdLst>
              <a:gd name="connsiteX0" fmla="*/ 0 w 2959510"/>
              <a:gd name="connsiteY0" fmla="*/ 0 h 1460090"/>
              <a:gd name="connsiteX1" fmla="*/ 562307 w 2959510"/>
              <a:gd name="connsiteY1" fmla="*/ 0 h 1460090"/>
              <a:gd name="connsiteX2" fmla="*/ 1065424 w 2959510"/>
              <a:gd name="connsiteY2" fmla="*/ 0 h 1460090"/>
              <a:gd name="connsiteX3" fmla="*/ 1716516 w 2959510"/>
              <a:gd name="connsiteY3" fmla="*/ 0 h 1460090"/>
              <a:gd name="connsiteX4" fmla="*/ 2278823 w 2959510"/>
              <a:gd name="connsiteY4" fmla="*/ 0 h 1460090"/>
              <a:gd name="connsiteX5" fmla="*/ 2959510 w 2959510"/>
              <a:gd name="connsiteY5" fmla="*/ 0 h 1460090"/>
              <a:gd name="connsiteX6" fmla="*/ 2959510 w 2959510"/>
              <a:gd name="connsiteY6" fmla="*/ 515898 h 1460090"/>
              <a:gd name="connsiteX7" fmla="*/ 2959510 w 2959510"/>
              <a:gd name="connsiteY7" fmla="*/ 1002595 h 1460090"/>
              <a:gd name="connsiteX8" fmla="*/ 2959510 w 2959510"/>
              <a:gd name="connsiteY8" fmla="*/ 1460090 h 1460090"/>
              <a:gd name="connsiteX9" fmla="*/ 2426798 w 2959510"/>
              <a:gd name="connsiteY9" fmla="*/ 1460090 h 1460090"/>
              <a:gd name="connsiteX10" fmla="*/ 1834896 w 2959510"/>
              <a:gd name="connsiteY10" fmla="*/ 1460090 h 1460090"/>
              <a:gd name="connsiteX11" fmla="*/ 1242994 w 2959510"/>
              <a:gd name="connsiteY11" fmla="*/ 1460090 h 1460090"/>
              <a:gd name="connsiteX12" fmla="*/ 680687 w 2959510"/>
              <a:gd name="connsiteY12" fmla="*/ 1460090 h 1460090"/>
              <a:gd name="connsiteX13" fmla="*/ 0 w 2959510"/>
              <a:gd name="connsiteY13" fmla="*/ 1460090 h 1460090"/>
              <a:gd name="connsiteX14" fmla="*/ 0 w 2959510"/>
              <a:gd name="connsiteY14" fmla="*/ 944192 h 1460090"/>
              <a:gd name="connsiteX15" fmla="*/ 0 w 2959510"/>
              <a:gd name="connsiteY15" fmla="*/ 428293 h 1460090"/>
              <a:gd name="connsiteX16" fmla="*/ 0 w 2959510"/>
              <a:gd name="connsiteY16" fmla="*/ 0 h 1460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59510" h="1460090" extrusionOk="0">
                <a:moveTo>
                  <a:pt x="0" y="0"/>
                </a:moveTo>
                <a:cubicBezTo>
                  <a:pt x="206939" y="-26338"/>
                  <a:pt x="354257" y="-8017"/>
                  <a:pt x="562307" y="0"/>
                </a:cubicBezTo>
                <a:cubicBezTo>
                  <a:pt x="770357" y="8017"/>
                  <a:pt x="926472" y="-14211"/>
                  <a:pt x="1065424" y="0"/>
                </a:cubicBezTo>
                <a:cubicBezTo>
                  <a:pt x="1204376" y="14211"/>
                  <a:pt x="1511460" y="3960"/>
                  <a:pt x="1716516" y="0"/>
                </a:cubicBezTo>
                <a:cubicBezTo>
                  <a:pt x="1921572" y="-3960"/>
                  <a:pt x="2102390" y="-22135"/>
                  <a:pt x="2278823" y="0"/>
                </a:cubicBezTo>
                <a:cubicBezTo>
                  <a:pt x="2455256" y="22135"/>
                  <a:pt x="2756979" y="-3807"/>
                  <a:pt x="2959510" y="0"/>
                </a:cubicBezTo>
                <a:cubicBezTo>
                  <a:pt x="2944905" y="249641"/>
                  <a:pt x="2966733" y="308978"/>
                  <a:pt x="2959510" y="515898"/>
                </a:cubicBezTo>
                <a:cubicBezTo>
                  <a:pt x="2952287" y="722818"/>
                  <a:pt x="2936925" y="797603"/>
                  <a:pt x="2959510" y="1002595"/>
                </a:cubicBezTo>
                <a:cubicBezTo>
                  <a:pt x="2982095" y="1207587"/>
                  <a:pt x="2963712" y="1271272"/>
                  <a:pt x="2959510" y="1460090"/>
                </a:cubicBezTo>
                <a:cubicBezTo>
                  <a:pt x="2842428" y="1441470"/>
                  <a:pt x="2620434" y="1455963"/>
                  <a:pt x="2426798" y="1460090"/>
                </a:cubicBezTo>
                <a:cubicBezTo>
                  <a:pt x="2233162" y="1464217"/>
                  <a:pt x="2039259" y="1467516"/>
                  <a:pt x="1834896" y="1460090"/>
                </a:cubicBezTo>
                <a:cubicBezTo>
                  <a:pt x="1630533" y="1452664"/>
                  <a:pt x="1470249" y="1480647"/>
                  <a:pt x="1242994" y="1460090"/>
                </a:cubicBezTo>
                <a:cubicBezTo>
                  <a:pt x="1015739" y="1439533"/>
                  <a:pt x="958379" y="1448137"/>
                  <a:pt x="680687" y="1460090"/>
                </a:cubicBezTo>
                <a:cubicBezTo>
                  <a:pt x="402995" y="1472043"/>
                  <a:pt x="278239" y="1476090"/>
                  <a:pt x="0" y="1460090"/>
                </a:cubicBezTo>
                <a:cubicBezTo>
                  <a:pt x="-7846" y="1305243"/>
                  <a:pt x="-4342" y="1158896"/>
                  <a:pt x="0" y="944192"/>
                </a:cubicBezTo>
                <a:cubicBezTo>
                  <a:pt x="4342" y="729488"/>
                  <a:pt x="-5893" y="649341"/>
                  <a:pt x="0" y="428293"/>
                </a:cubicBezTo>
                <a:cubicBezTo>
                  <a:pt x="5893" y="207245"/>
                  <a:pt x="-17355" y="177180"/>
                  <a:pt x="0" y="0"/>
                </a:cubicBezTo>
                <a:close/>
              </a:path>
            </a:pathLst>
          </a:custGeom>
          <a:noFill/>
          <a:ln>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CasellaDiTesto 4">
            <a:extLst>
              <a:ext uri="{FF2B5EF4-FFF2-40B4-BE49-F238E27FC236}">
                <a16:creationId xmlns:a16="http://schemas.microsoft.com/office/drawing/2014/main" id="{FD213540-72C6-1E69-413B-19C2950E6AA9}"/>
              </a:ext>
            </a:extLst>
          </p:cNvPr>
          <p:cNvSpPr txBox="1"/>
          <p:nvPr/>
        </p:nvSpPr>
        <p:spPr>
          <a:xfrm>
            <a:off x="6096000" y="4203290"/>
            <a:ext cx="2910347" cy="1323439"/>
          </a:xfrm>
          <a:prstGeom prst="rect">
            <a:avLst/>
          </a:prstGeom>
          <a:noFill/>
        </p:spPr>
        <p:txBody>
          <a:bodyPr wrap="square" rtlCol="0">
            <a:spAutoFit/>
          </a:bodyPr>
          <a:lstStyle/>
          <a:p>
            <a:pPr algn="just"/>
            <a:r>
              <a:rPr lang="en-US" sz="2000" dirty="0">
                <a:solidFill>
                  <a:srgbClr val="004773"/>
                </a:solidFill>
              </a:rPr>
              <a:t>For our purpose, we analyzed data from SCIVAL Impact Module</a:t>
            </a:r>
          </a:p>
          <a:p>
            <a:r>
              <a:rPr lang="it-IT" sz="2000" dirty="0"/>
              <a:t> </a:t>
            </a:r>
          </a:p>
        </p:txBody>
      </p:sp>
    </p:spTree>
    <p:extLst>
      <p:ext uri="{BB962C8B-B14F-4D97-AF65-F5344CB8AC3E}">
        <p14:creationId xmlns:p14="http://schemas.microsoft.com/office/powerpoint/2010/main" val="232575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A2D0C6-720E-04EB-5858-16E4D367DC3C}"/>
            </a:ext>
          </a:extLst>
        </p:cNvPr>
        <p:cNvGrpSpPr/>
        <p:nvPr/>
      </p:nvGrpSpPr>
      <p:grpSpPr>
        <a:xfrm>
          <a:off x="0" y="0"/>
          <a:ext cx="0" cy="0"/>
          <a:chOff x="0" y="0"/>
          <a:chExt cx="0" cy="0"/>
        </a:xfrm>
      </p:grpSpPr>
      <p:pic>
        <p:nvPicPr>
          <p:cNvPr id="3" name="Obraz 2">
            <a:extLst>
              <a:ext uri="{FF2B5EF4-FFF2-40B4-BE49-F238E27FC236}">
                <a16:creationId xmlns:a16="http://schemas.microsoft.com/office/drawing/2014/main" id="{736B9331-21ED-93A4-06E6-8FC2D772D1A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ytuł 5">
            <a:extLst>
              <a:ext uri="{FF2B5EF4-FFF2-40B4-BE49-F238E27FC236}">
                <a16:creationId xmlns:a16="http://schemas.microsoft.com/office/drawing/2014/main" id="{57EAA85C-C0A3-99C2-7A5D-A7505656B0F3}"/>
              </a:ext>
            </a:extLst>
          </p:cNvPr>
          <p:cNvSpPr>
            <a:spLocks noGrp="1"/>
          </p:cNvSpPr>
          <p:nvPr>
            <p:ph type="title"/>
          </p:nvPr>
        </p:nvSpPr>
        <p:spPr>
          <a:xfrm>
            <a:off x="2197510" y="365125"/>
            <a:ext cx="9156290" cy="1325563"/>
          </a:xfrm>
        </p:spPr>
        <p:txBody>
          <a:bodyPr anchor="t">
            <a:normAutofit/>
          </a:bodyPr>
          <a:lstStyle/>
          <a:p>
            <a:pPr algn="l"/>
            <a:r>
              <a:rPr lang="it-IT" sz="4400" b="1" dirty="0" err="1">
                <a:solidFill>
                  <a:srgbClr val="004773"/>
                </a:solidFill>
                <a:latin typeface="+mn-lt"/>
              </a:rPr>
              <a:t>What</a:t>
            </a:r>
            <a:r>
              <a:rPr lang="it-IT" sz="4400" b="1" dirty="0">
                <a:solidFill>
                  <a:srgbClr val="004773"/>
                </a:solidFill>
                <a:latin typeface="+mn-lt"/>
              </a:rPr>
              <a:t> </a:t>
            </a:r>
            <a:r>
              <a:rPr lang="it-IT" sz="4400" b="1" dirty="0" err="1">
                <a:solidFill>
                  <a:srgbClr val="004773"/>
                </a:solidFill>
                <a:latin typeface="+mn-lt"/>
              </a:rPr>
              <a:t>kind</a:t>
            </a:r>
            <a:r>
              <a:rPr lang="it-IT" sz="4400" b="1" dirty="0">
                <a:solidFill>
                  <a:srgbClr val="004773"/>
                </a:solidFill>
                <a:latin typeface="+mn-lt"/>
              </a:rPr>
              <a:t> of impact the </a:t>
            </a:r>
            <a:r>
              <a:rPr lang="it-IT" sz="4400" b="1" dirty="0" err="1">
                <a:solidFill>
                  <a:srgbClr val="004773"/>
                </a:solidFill>
                <a:latin typeface="+mn-lt"/>
              </a:rPr>
              <a:t>measure</a:t>
            </a:r>
            <a:r>
              <a:rPr lang="it-IT" sz="4400" b="1" dirty="0">
                <a:solidFill>
                  <a:srgbClr val="004773"/>
                </a:solidFill>
                <a:latin typeface="+mn-lt"/>
              </a:rPr>
              <a:t>?</a:t>
            </a:r>
            <a:endParaRPr lang="pl-PL" sz="4400" dirty="0">
              <a:solidFill>
                <a:srgbClr val="004773"/>
              </a:solidFill>
            </a:endParaRPr>
          </a:p>
        </p:txBody>
      </p:sp>
      <p:sp>
        <p:nvSpPr>
          <p:cNvPr id="8" name="Podtytuł 6">
            <a:extLst>
              <a:ext uri="{FF2B5EF4-FFF2-40B4-BE49-F238E27FC236}">
                <a16:creationId xmlns:a16="http://schemas.microsoft.com/office/drawing/2014/main" id="{901A595D-B163-2407-3FFD-61636F9399A9}"/>
              </a:ext>
            </a:extLst>
          </p:cNvPr>
          <p:cNvSpPr>
            <a:spLocks noGrp="1"/>
          </p:cNvSpPr>
          <p:nvPr>
            <p:ph idx="1"/>
          </p:nvPr>
        </p:nvSpPr>
        <p:spPr>
          <a:xfrm>
            <a:off x="1676400" y="1358900"/>
            <a:ext cx="10515600" cy="4351338"/>
          </a:xfrm>
        </p:spPr>
        <p:txBody>
          <a:bodyPr>
            <a:normAutofit/>
          </a:bodyPr>
          <a:lstStyle/>
          <a:p>
            <a:pPr marL="0" indent="0" algn="l">
              <a:buNone/>
            </a:pPr>
            <a:endParaRPr lang="en-US" dirty="0">
              <a:solidFill>
                <a:srgbClr val="004773"/>
              </a:solidFill>
              <a:latin typeface="+mj-lt"/>
            </a:endParaRPr>
          </a:p>
          <a:p>
            <a:pPr marL="0" indent="0" algn="l">
              <a:buNone/>
            </a:pPr>
            <a:r>
              <a:rPr lang="en-US" b="1" dirty="0">
                <a:solidFill>
                  <a:srgbClr val="004773"/>
                </a:solidFill>
                <a:latin typeface="+mj-lt"/>
              </a:rPr>
              <a:t>These tools extend citation tracking beyond academia to include:</a:t>
            </a:r>
          </a:p>
        </p:txBody>
      </p:sp>
      <p:graphicFrame>
        <p:nvGraphicFramePr>
          <p:cNvPr id="7" name="Diagramma 6">
            <a:extLst>
              <a:ext uri="{FF2B5EF4-FFF2-40B4-BE49-F238E27FC236}">
                <a16:creationId xmlns:a16="http://schemas.microsoft.com/office/drawing/2014/main" id="{1DE2C4E0-CACC-E672-025D-C9C32367D3F7}"/>
              </a:ext>
            </a:extLst>
          </p:cNvPr>
          <p:cNvGraphicFramePr/>
          <p:nvPr>
            <p:extLst>
              <p:ext uri="{D42A27DB-BD31-4B8C-83A1-F6EECF244321}">
                <p14:modId xmlns:p14="http://schemas.microsoft.com/office/powerpoint/2010/main" val="526955701"/>
              </p:ext>
            </p:extLst>
          </p:nvPr>
        </p:nvGraphicFramePr>
        <p:xfrm>
          <a:off x="2669458" y="2680137"/>
          <a:ext cx="6135329" cy="360398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03105036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EE4FB2-ABE8-3A78-B7B7-D7C35990D3A9}"/>
            </a:ext>
          </a:extLst>
        </p:cNvPr>
        <p:cNvGrpSpPr/>
        <p:nvPr/>
      </p:nvGrpSpPr>
      <p:grpSpPr>
        <a:xfrm>
          <a:off x="0" y="0"/>
          <a:ext cx="0" cy="0"/>
          <a:chOff x="0" y="0"/>
          <a:chExt cx="0" cy="0"/>
        </a:xfrm>
      </p:grpSpPr>
      <p:pic>
        <p:nvPicPr>
          <p:cNvPr id="3" name="Obraz 2">
            <a:extLst>
              <a:ext uri="{FF2B5EF4-FFF2-40B4-BE49-F238E27FC236}">
                <a16:creationId xmlns:a16="http://schemas.microsoft.com/office/drawing/2014/main" id="{9FB4AEFE-A112-207E-7AAB-3DADAF302D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ytuł 5">
            <a:extLst>
              <a:ext uri="{FF2B5EF4-FFF2-40B4-BE49-F238E27FC236}">
                <a16:creationId xmlns:a16="http://schemas.microsoft.com/office/drawing/2014/main" id="{A98EA74C-6C59-60D9-5F2E-C0D4A14D5663}"/>
              </a:ext>
            </a:extLst>
          </p:cNvPr>
          <p:cNvSpPr>
            <a:spLocks noGrp="1"/>
          </p:cNvSpPr>
          <p:nvPr>
            <p:ph type="title"/>
          </p:nvPr>
        </p:nvSpPr>
        <p:spPr/>
        <p:txBody>
          <a:bodyPr anchor="t">
            <a:normAutofit/>
          </a:bodyPr>
          <a:lstStyle/>
          <a:p>
            <a:pPr algn="ctr"/>
            <a:r>
              <a:rPr lang="it-IT" sz="4400" b="1" dirty="0" err="1">
                <a:solidFill>
                  <a:srgbClr val="004773"/>
                </a:solidFill>
                <a:latin typeface="+mn-lt"/>
              </a:rPr>
              <a:t>Our</a:t>
            </a:r>
            <a:r>
              <a:rPr lang="it-IT" sz="4400" b="1" dirty="0">
                <a:solidFill>
                  <a:srgbClr val="004773"/>
                </a:solidFill>
                <a:latin typeface="+mn-lt"/>
              </a:rPr>
              <a:t> policy impact</a:t>
            </a:r>
            <a:endParaRPr lang="pl-PL" sz="4400" dirty="0">
              <a:solidFill>
                <a:srgbClr val="004773"/>
              </a:solidFill>
            </a:endParaRPr>
          </a:p>
        </p:txBody>
      </p:sp>
      <p:pic>
        <p:nvPicPr>
          <p:cNvPr id="10" name="Immagine 9">
            <a:extLst>
              <a:ext uri="{FF2B5EF4-FFF2-40B4-BE49-F238E27FC236}">
                <a16:creationId xmlns:a16="http://schemas.microsoft.com/office/drawing/2014/main" id="{EAF50CB8-D189-8240-B565-7D5278BCEFD4}"/>
              </a:ext>
            </a:extLst>
          </p:cNvPr>
          <p:cNvPicPr>
            <a:picLocks noChangeAspect="1"/>
          </p:cNvPicPr>
          <p:nvPr/>
        </p:nvPicPr>
        <p:blipFill>
          <a:blip r:embed="rId4">
            <a:extLst>
              <a:ext uri="{BEBA8EAE-BF5A-486C-A8C5-ECC9F3942E4B}">
                <a14:imgProps xmlns:a14="http://schemas.microsoft.com/office/drawing/2010/main">
                  <a14:imgLayer r:embed="rId5">
                    <a14:imgEffect>
                      <a14:sharpenSoften amount="30000"/>
                    </a14:imgEffect>
                  </a14:imgLayer>
                </a14:imgProps>
              </a:ext>
            </a:extLst>
          </a:blip>
          <a:srcRect t="1757"/>
          <a:stretch>
            <a:fillRect/>
          </a:stretch>
        </p:blipFill>
        <p:spPr>
          <a:xfrm>
            <a:off x="347001" y="1968463"/>
            <a:ext cx="10756065" cy="3118562"/>
          </a:xfrm>
          <a:prstGeom prst="rect">
            <a:avLst/>
          </a:prstGeom>
          <a:ln>
            <a:solidFill>
              <a:srgbClr val="00B0F0"/>
            </a:solidFill>
          </a:ln>
        </p:spPr>
      </p:pic>
      <p:sp>
        <p:nvSpPr>
          <p:cNvPr id="4" name="Rettangolo 3">
            <a:extLst>
              <a:ext uri="{FF2B5EF4-FFF2-40B4-BE49-F238E27FC236}">
                <a16:creationId xmlns:a16="http://schemas.microsoft.com/office/drawing/2014/main" id="{0086AA9E-F7B7-DE9B-1D86-C8EC78E69284}"/>
              </a:ext>
            </a:extLst>
          </p:cNvPr>
          <p:cNvSpPr/>
          <p:nvPr/>
        </p:nvSpPr>
        <p:spPr>
          <a:xfrm>
            <a:off x="444276" y="2541102"/>
            <a:ext cx="1847204" cy="864047"/>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ttangolo 4">
            <a:extLst>
              <a:ext uri="{FF2B5EF4-FFF2-40B4-BE49-F238E27FC236}">
                <a16:creationId xmlns:a16="http://schemas.microsoft.com/office/drawing/2014/main" id="{0D754FBB-35CA-F32A-DEB0-525C445643D4}"/>
              </a:ext>
            </a:extLst>
          </p:cNvPr>
          <p:cNvSpPr/>
          <p:nvPr/>
        </p:nvSpPr>
        <p:spPr>
          <a:xfrm>
            <a:off x="424821" y="4293868"/>
            <a:ext cx="1847204" cy="864047"/>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CasellaDiTesto 6">
            <a:extLst>
              <a:ext uri="{FF2B5EF4-FFF2-40B4-BE49-F238E27FC236}">
                <a16:creationId xmlns:a16="http://schemas.microsoft.com/office/drawing/2014/main" id="{343BB4BA-5200-2BCF-60C3-0C264FA79BB9}"/>
              </a:ext>
            </a:extLst>
          </p:cNvPr>
          <p:cNvSpPr txBox="1"/>
          <p:nvPr/>
        </p:nvSpPr>
        <p:spPr>
          <a:xfrm>
            <a:off x="564204" y="5758774"/>
            <a:ext cx="2237362" cy="564205"/>
          </a:xfrm>
          <a:prstGeom prst="rect">
            <a:avLst/>
          </a:prstGeom>
          <a:noFill/>
        </p:spPr>
        <p:txBody>
          <a:bodyPr wrap="square" rtlCol="0">
            <a:spAutoFit/>
          </a:bodyPr>
          <a:lstStyle/>
          <a:p>
            <a:endParaRPr lang="it-IT" dirty="0"/>
          </a:p>
        </p:txBody>
      </p:sp>
      <p:sp>
        <p:nvSpPr>
          <p:cNvPr id="8" name="Ovale 7">
            <a:extLst>
              <a:ext uri="{FF2B5EF4-FFF2-40B4-BE49-F238E27FC236}">
                <a16:creationId xmlns:a16="http://schemas.microsoft.com/office/drawing/2014/main" id="{12FD5BC1-5426-53F3-9FE6-C4840DF2F210}"/>
              </a:ext>
            </a:extLst>
          </p:cNvPr>
          <p:cNvSpPr/>
          <p:nvPr/>
        </p:nvSpPr>
        <p:spPr>
          <a:xfrm>
            <a:off x="8638162" y="4488418"/>
            <a:ext cx="486383" cy="45323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Ovale 8">
            <a:extLst>
              <a:ext uri="{FF2B5EF4-FFF2-40B4-BE49-F238E27FC236}">
                <a16:creationId xmlns:a16="http://schemas.microsoft.com/office/drawing/2014/main" id="{16B10020-1441-CFDF-8847-A4CC46BC6335}"/>
              </a:ext>
            </a:extLst>
          </p:cNvPr>
          <p:cNvSpPr/>
          <p:nvPr/>
        </p:nvSpPr>
        <p:spPr>
          <a:xfrm>
            <a:off x="8686756" y="2781407"/>
            <a:ext cx="486383" cy="453233"/>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2" name="Immagine 11">
            <a:extLst>
              <a:ext uri="{FF2B5EF4-FFF2-40B4-BE49-F238E27FC236}">
                <a16:creationId xmlns:a16="http://schemas.microsoft.com/office/drawing/2014/main" id="{031A076D-3778-08E1-9A7A-3F4E351865F8}"/>
              </a:ext>
            </a:extLst>
          </p:cNvPr>
          <p:cNvPicPr>
            <a:picLocks noChangeAspect="1"/>
          </p:cNvPicPr>
          <p:nvPr/>
        </p:nvPicPr>
        <p:blipFill>
          <a:blip r:embed="rId6">
            <a:extLst>
              <a:ext uri="{BEBA8EAE-BF5A-486C-A8C5-ECC9F3942E4B}">
                <a14:imgProps xmlns:a14="http://schemas.microsoft.com/office/drawing/2010/main">
                  <a14:imgLayer r:embed="rId7">
                    <a14:imgEffect>
                      <a14:sharpenSoften amount="30000"/>
                    </a14:imgEffect>
                  </a14:imgLayer>
                </a14:imgProps>
              </a:ext>
            </a:extLst>
          </a:blip>
          <a:srcRect r="1388"/>
          <a:stretch>
            <a:fillRect/>
          </a:stretch>
        </p:blipFill>
        <p:spPr>
          <a:xfrm>
            <a:off x="2594177" y="2098108"/>
            <a:ext cx="9001476" cy="3531021"/>
          </a:xfrm>
          <a:prstGeom prst="rect">
            <a:avLst/>
          </a:prstGeom>
          <a:ln>
            <a:solidFill>
              <a:srgbClr val="00B0F0"/>
            </a:solidFill>
          </a:ln>
        </p:spPr>
      </p:pic>
    </p:spTree>
    <p:extLst>
      <p:ext uri="{BB962C8B-B14F-4D97-AF65-F5344CB8AC3E}">
        <p14:creationId xmlns:p14="http://schemas.microsoft.com/office/powerpoint/2010/main" val="1520575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4CBC11-B1A3-4A65-19C8-91273368A46B}"/>
            </a:ext>
          </a:extLst>
        </p:cNvPr>
        <p:cNvGrpSpPr/>
        <p:nvPr/>
      </p:nvGrpSpPr>
      <p:grpSpPr>
        <a:xfrm>
          <a:off x="0" y="0"/>
          <a:ext cx="0" cy="0"/>
          <a:chOff x="0" y="0"/>
          <a:chExt cx="0" cy="0"/>
        </a:xfrm>
      </p:grpSpPr>
      <p:pic>
        <p:nvPicPr>
          <p:cNvPr id="3" name="Obraz 2">
            <a:extLst>
              <a:ext uri="{FF2B5EF4-FFF2-40B4-BE49-F238E27FC236}">
                <a16:creationId xmlns:a16="http://schemas.microsoft.com/office/drawing/2014/main" id="{02E7ACF4-860E-C49E-CA21-3DC91A7B30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ytuł 5">
            <a:extLst>
              <a:ext uri="{FF2B5EF4-FFF2-40B4-BE49-F238E27FC236}">
                <a16:creationId xmlns:a16="http://schemas.microsoft.com/office/drawing/2014/main" id="{8F0CFDC0-B241-64C0-F1C1-AFFAB206F10A}"/>
              </a:ext>
            </a:extLst>
          </p:cNvPr>
          <p:cNvSpPr>
            <a:spLocks noGrp="1"/>
          </p:cNvSpPr>
          <p:nvPr>
            <p:ph type="title"/>
          </p:nvPr>
        </p:nvSpPr>
        <p:spPr/>
        <p:txBody>
          <a:bodyPr anchor="t">
            <a:normAutofit/>
          </a:bodyPr>
          <a:lstStyle/>
          <a:p>
            <a:pPr algn="ctr"/>
            <a:r>
              <a:rPr lang="it-IT" sz="4400" b="1" dirty="0" err="1">
                <a:solidFill>
                  <a:srgbClr val="004773"/>
                </a:solidFill>
                <a:latin typeface="+mn-lt"/>
              </a:rPr>
              <a:t>Our</a:t>
            </a:r>
            <a:r>
              <a:rPr lang="it-IT" sz="4400" b="1" dirty="0">
                <a:solidFill>
                  <a:srgbClr val="004773"/>
                </a:solidFill>
                <a:latin typeface="+mn-lt"/>
              </a:rPr>
              <a:t> policy impact</a:t>
            </a:r>
            <a:endParaRPr lang="pl-PL" sz="4400" dirty="0">
              <a:solidFill>
                <a:srgbClr val="004773"/>
              </a:solidFill>
            </a:endParaRPr>
          </a:p>
        </p:txBody>
      </p:sp>
      <p:pic>
        <p:nvPicPr>
          <p:cNvPr id="14" name="Immagine 13">
            <a:extLst>
              <a:ext uri="{FF2B5EF4-FFF2-40B4-BE49-F238E27FC236}">
                <a16:creationId xmlns:a16="http://schemas.microsoft.com/office/drawing/2014/main" id="{867A0951-70CD-05AF-B02F-02C82D7C7BEA}"/>
              </a:ext>
            </a:extLst>
          </p:cNvPr>
          <p:cNvPicPr>
            <a:picLocks noChangeAspect="1"/>
          </p:cNvPicPr>
          <p:nvPr/>
        </p:nvPicPr>
        <p:blipFill>
          <a:blip r:embed="rId4">
            <a:extLst>
              <a:ext uri="{BEBA8EAE-BF5A-486C-A8C5-ECC9F3942E4B}">
                <a14:imgProps xmlns:a14="http://schemas.microsoft.com/office/drawing/2010/main">
                  <a14:imgLayer r:embed="rId5">
                    <a14:imgEffect>
                      <a14:sharpenSoften amount="30000"/>
                    </a14:imgEffect>
                  </a14:imgLayer>
                </a14:imgProps>
              </a:ext>
            </a:extLst>
          </a:blip>
          <a:stretch>
            <a:fillRect/>
          </a:stretch>
        </p:blipFill>
        <p:spPr>
          <a:xfrm>
            <a:off x="2288146" y="1234520"/>
            <a:ext cx="8015131" cy="4388959"/>
          </a:xfrm>
          <a:prstGeom prst="rect">
            <a:avLst/>
          </a:prstGeom>
        </p:spPr>
      </p:pic>
    </p:spTree>
    <p:extLst>
      <p:ext uri="{BB962C8B-B14F-4D97-AF65-F5344CB8AC3E}">
        <p14:creationId xmlns:p14="http://schemas.microsoft.com/office/powerpoint/2010/main" val="604249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453FBC-5312-61E6-8B89-BBF33052ABC6}"/>
            </a:ext>
          </a:extLst>
        </p:cNvPr>
        <p:cNvGrpSpPr/>
        <p:nvPr/>
      </p:nvGrpSpPr>
      <p:grpSpPr>
        <a:xfrm>
          <a:off x="0" y="0"/>
          <a:ext cx="0" cy="0"/>
          <a:chOff x="0" y="0"/>
          <a:chExt cx="0" cy="0"/>
        </a:xfrm>
      </p:grpSpPr>
      <p:pic>
        <p:nvPicPr>
          <p:cNvPr id="3" name="Obraz 2">
            <a:extLst>
              <a:ext uri="{FF2B5EF4-FFF2-40B4-BE49-F238E27FC236}">
                <a16:creationId xmlns:a16="http://schemas.microsoft.com/office/drawing/2014/main" id="{F0DBADDE-DD51-0FB8-A281-73C3561FC26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82697"/>
            <a:ext cx="12192000" cy="6858000"/>
          </a:xfrm>
          <a:prstGeom prst="rect">
            <a:avLst/>
          </a:prstGeom>
        </p:spPr>
      </p:pic>
      <p:pic>
        <p:nvPicPr>
          <p:cNvPr id="16" name="Immagine 15">
            <a:extLst>
              <a:ext uri="{FF2B5EF4-FFF2-40B4-BE49-F238E27FC236}">
                <a16:creationId xmlns:a16="http://schemas.microsoft.com/office/drawing/2014/main" id="{4CDCE777-5CD3-E902-5273-F2066800F1AE}"/>
              </a:ext>
            </a:extLst>
          </p:cNvPr>
          <p:cNvPicPr>
            <a:picLocks noChangeAspect="1"/>
          </p:cNvPicPr>
          <p:nvPr/>
        </p:nvPicPr>
        <p:blipFill>
          <a:blip r:embed="rId4"/>
          <a:stretch>
            <a:fillRect/>
          </a:stretch>
        </p:blipFill>
        <p:spPr>
          <a:xfrm>
            <a:off x="4075549" y="3616969"/>
            <a:ext cx="7662335" cy="3166864"/>
          </a:xfrm>
          <a:prstGeom prst="rect">
            <a:avLst/>
          </a:prstGeom>
          <a:ln>
            <a:solidFill>
              <a:srgbClr val="00B0F0"/>
            </a:solidFill>
          </a:ln>
        </p:spPr>
      </p:pic>
      <p:sp>
        <p:nvSpPr>
          <p:cNvPr id="17" name="Tytuł 5">
            <a:extLst>
              <a:ext uri="{FF2B5EF4-FFF2-40B4-BE49-F238E27FC236}">
                <a16:creationId xmlns:a16="http://schemas.microsoft.com/office/drawing/2014/main" id="{F2EE452E-749F-603E-28CF-19DB873AD680}"/>
              </a:ext>
            </a:extLst>
          </p:cNvPr>
          <p:cNvSpPr txBox="1">
            <a:spLocks/>
          </p:cNvSpPr>
          <p:nvPr/>
        </p:nvSpPr>
        <p:spPr>
          <a:xfrm>
            <a:off x="838200" y="365125"/>
            <a:ext cx="10515600" cy="132556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b="1" dirty="0" err="1">
                <a:solidFill>
                  <a:srgbClr val="004773"/>
                </a:solidFill>
                <a:latin typeface="+mn-lt"/>
              </a:rPr>
              <a:t>Citation</a:t>
            </a:r>
            <a:r>
              <a:rPr lang="it-IT" b="1" dirty="0">
                <a:solidFill>
                  <a:srgbClr val="004773"/>
                </a:solidFill>
                <a:latin typeface="+mn-lt"/>
              </a:rPr>
              <a:t> impact</a:t>
            </a:r>
            <a:endParaRPr lang="pl-PL" dirty="0">
              <a:solidFill>
                <a:srgbClr val="004773"/>
              </a:solidFill>
            </a:endParaRPr>
          </a:p>
        </p:txBody>
      </p:sp>
      <p:pic>
        <p:nvPicPr>
          <p:cNvPr id="2" name="Immagine 1">
            <a:extLst>
              <a:ext uri="{FF2B5EF4-FFF2-40B4-BE49-F238E27FC236}">
                <a16:creationId xmlns:a16="http://schemas.microsoft.com/office/drawing/2014/main" id="{D8138D43-988E-72E1-E0B7-B56218A3C7B2}"/>
              </a:ext>
            </a:extLst>
          </p:cNvPr>
          <p:cNvPicPr>
            <a:picLocks noChangeAspect="1"/>
          </p:cNvPicPr>
          <p:nvPr/>
        </p:nvPicPr>
        <p:blipFill>
          <a:blip r:embed="rId5">
            <a:extLst>
              <a:ext uri="{BEBA8EAE-BF5A-486C-A8C5-ECC9F3942E4B}">
                <a14:imgProps xmlns:a14="http://schemas.microsoft.com/office/drawing/2010/main">
                  <a14:imgLayer r:embed="rId6">
                    <a14:imgEffect>
                      <a14:sharpenSoften amount="30000"/>
                    </a14:imgEffect>
                  </a14:imgLayer>
                </a14:imgProps>
              </a:ext>
            </a:extLst>
          </a:blip>
          <a:srcRect t="21551" r="51646" b="11712"/>
          <a:stretch>
            <a:fillRect/>
          </a:stretch>
        </p:blipFill>
        <p:spPr>
          <a:xfrm>
            <a:off x="923399" y="2070270"/>
            <a:ext cx="4211650" cy="3093398"/>
          </a:xfrm>
          <a:prstGeom prst="rect">
            <a:avLst/>
          </a:prstGeom>
          <a:ln>
            <a:solidFill>
              <a:srgbClr val="00B0F0"/>
            </a:solidFill>
          </a:ln>
        </p:spPr>
      </p:pic>
      <p:pic>
        <p:nvPicPr>
          <p:cNvPr id="13" name="Immagine 12">
            <a:extLst>
              <a:ext uri="{FF2B5EF4-FFF2-40B4-BE49-F238E27FC236}">
                <a16:creationId xmlns:a16="http://schemas.microsoft.com/office/drawing/2014/main" id="{7047F3A1-81AE-0840-5780-12B1F3D88F32}"/>
              </a:ext>
            </a:extLst>
          </p:cNvPr>
          <p:cNvPicPr>
            <a:picLocks noChangeAspect="1"/>
          </p:cNvPicPr>
          <p:nvPr/>
        </p:nvPicPr>
        <p:blipFill>
          <a:blip r:embed="rId5">
            <a:extLst>
              <a:ext uri="{BEBA8EAE-BF5A-486C-A8C5-ECC9F3942E4B}">
                <a14:imgProps xmlns:a14="http://schemas.microsoft.com/office/drawing/2010/main">
                  <a14:imgLayer r:embed="rId6">
                    <a14:imgEffect>
                      <a14:sharpenSoften amount="30000"/>
                    </a14:imgEffect>
                  </a14:imgLayer>
                </a14:imgProps>
              </a:ext>
            </a:extLst>
          </a:blip>
          <a:srcRect l="46381" t="33855" b="22829"/>
          <a:stretch>
            <a:fillRect/>
          </a:stretch>
        </p:blipFill>
        <p:spPr>
          <a:xfrm>
            <a:off x="4492454" y="1622868"/>
            <a:ext cx="4670322" cy="1616341"/>
          </a:xfrm>
          <a:prstGeom prst="rect">
            <a:avLst/>
          </a:prstGeom>
          <a:ln>
            <a:solidFill>
              <a:schemeClr val="bg1"/>
            </a:solidFill>
          </a:ln>
        </p:spPr>
      </p:pic>
      <p:sp>
        <p:nvSpPr>
          <p:cNvPr id="14" name="Rettangolo 13">
            <a:extLst>
              <a:ext uri="{FF2B5EF4-FFF2-40B4-BE49-F238E27FC236}">
                <a16:creationId xmlns:a16="http://schemas.microsoft.com/office/drawing/2014/main" id="{DA042DFC-8270-522D-6E58-5863B683CD3C}"/>
              </a:ext>
            </a:extLst>
          </p:cNvPr>
          <p:cNvSpPr/>
          <p:nvPr/>
        </p:nvSpPr>
        <p:spPr>
          <a:xfrm>
            <a:off x="4420105" y="1577392"/>
            <a:ext cx="4601496" cy="1517502"/>
          </a:xfrm>
          <a:custGeom>
            <a:avLst/>
            <a:gdLst>
              <a:gd name="connsiteX0" fmla="*/ 0 w 4601496"/>
              <a:gd name="connsiteY0" fmla="*/ 0 h 1517502"/>
              <a:gd name="connsiteX1" fmla="*/ 611342 w 4601496"/>
              <a:gd name="connsiteY1" fmla="*/ 0 h 1517502"/>
              <a:gd name="connsiteX2" fmla="*/ 1130653 w 4601496"/>
              <a:gd name="connsiteY2" fmla="*/ 0 h 1517502"/>
              <a:gd name="connsiteX3" fmla="*/ 1880040 w 4601496"/>
              <a:gd name="connsiteY3" fmla="*/ 0 h 1517502"/>
              <a:gd name="connsiteX4" fmla="*/ 2491381 w 4601496"/>
              <a:gd name="connsiteY4" fmla="*/ 0 h 1517502"/>
              <a:gd name="connsiteX5" fmla="*/ 3102723 w 4601496"/>
              <a:gd name="connsiteY5" fmla="*/ 0 h 1517502"/>
              <a:gd name="connsiteX6" fmla="*/ 3852110 w 4601496"/>
              <a:gd name="connsiteY6" fmla="*/ 0 h 1517502"/>
              <a:gd name="connsiteX7" fmla="*/ 4601496 w 4601496"/>
              <a:gd name="connsiteY7" fmla="*/ 0 h 1517502"/>
              <a:gd name="connsiteX8" fmla="*/ 4601496 w 4601496"/>
              <a:gd name="connsiteY8" fmla="*/ 536184 h 1517502"/>
              <a:gd name="connsiteX9" fmla="*/ 4601496 w 4601496"/>
              <a:gd name="connsiteY9" fmla="*/ 1011668 h 1517502"/>
              <a:gd name="connsiteX10" fmla="*/ 4601496 w 4601496"/>
              <a:gd name="connsiteY10" fmla="*/ 1517502 h 1517502"/>
              <a:gd name="connsiteX11" fmla="*/ 3944139 w 4601496"/>
              <a:gd name="connsiteY11" fmla="*/ 1517502 h 1517502"/>
              <a:gd name="connsiteX12" fmla="*/ 3332798 w 4601496"/>
              <a:gd name="connsiteY12" fmla="*/ 1517502 h 1517502"/>
              <a:gd name="connsiteX13" fmla="*/ 2583411 w 4601496"/>
              <a:gd name="connsiteY13" fmla="*/ 1517502 h 1517502"/>
              <a:gd name="connsiteX14" fmla="*/ 1834025 w 4601496"/>
              <a:gd name="connsiteY14" fmla="*/ 1517502 h 1517502"/>
              <a:gd name="connsiteX15" fmla="*/ 1268698 w 4601496"/>
              <a:gd name="connsiteY15" fmla="*/ 1517502 h 1517502"/>
              <a:gd name="connsiteX16" fmla="*/ 611342 w 4601496"/>
              <a:gd name="connsiteY16" fmla="*/ 1517502 h 1517502"/>
              <a:gd name="connsiteX17" fmla="*/ 0 w 4601496"/>
              <a:gd name="connsiteY17" fmla="*/ 1517502 h 1517502"/>
              <a:gd name="connsiteX18" fmla="*/ 0 w 4601496"/>
              <a:gd name="connsiteY18" fmla="*/ 1011668 h 1517502"/>
              <a:gd name="connsiteX19" fmla="*/ 0 w 4601496"/>
              <a:gd name="connsiteY19" fmla="*/ 536184 h 1517502"/>
              <a:gd name="connsiteX20" fmla="*/ 0 w 4601496"/>
              <a:gd name="connsiteY20" fmla="*/ 0 h 1517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601496" h="1517502" extrusionOk="0">
                <a:moveTo>
                  <a:pt x="0" y="0"/>
                </a:moveTo>
                <a:cubicBezTo>
                  <a:pt x="176223" y="2322"/>
                  <a:pt x="481720" y="-14267"/>
                  <a:pt x="611342" y="0"/>
                </a:cubicBezTo>
                <a:cubicBezTo>
                  <a:pt x="740964" y="14267"/>
                  <a:pt x="940647" y="-25273"/>
                  <a:pt x="1130653" y="0"/>
                </a:cubicBezTo>
                <a:cubicBezTo>
                  <a:pt x="1320659" y="25273"/>
                  <a:pt x="1665930" y="-24974"/>
                  <a:pt x="1880040" y="0"/>
                </a:cubicBezTo>
                <a:cubicBezTo>
                  <a:pt x="2094150" y="24974"/>
                  <a:pt x="2187679" y="21913"/>
                  <a:pt x="2491381" y="0"/>
                </a:cubicBezTo>
                <a:cubicBezTo>
                  <a:pt x="2795083" y="-21913"/>
                  <a:pt x="2799924" y="18856"/>
                  <a:pt x="3102723" y="0"/>
                </a:cubicBezTo>
                <a:cubicBezTo>
                  <a:pt x="3405522" y="-18856"/>
                  <a:pt x="3660890" y="37406"/>
                  <a:pt x="3852110" y="0"/>
                </a:cubicBezTo>
                <a:cubicBezTo>
                  <a:pt x="4043330" y="-37406"/>
                  <a:pt x="4239205" y="-15040"/>
                  <a:pt x="4601496" y="0"/>
                </a:cubicBezTo>
                <a:cubicBezTo>
                  <a:pt x="4614862" y="196562"/>
                  <a:pt x="4610204" y="396658"/>
                  <a:pt x="4601496" y="536184"/>
                </a:cubicBezTo>
                <a:cubicBezTo>
                  <a:pt x="4592788" y="675710"/>
                  <a:pt x="4613521" y="832485"/>
                  <a:pt x="4601496" y="1011668"/>
                </a:cubicBezTo>
                <a:cubicBezTo>
                  <a:pt x="4589471" y="1190851"/>
                  <a:pt x="4580536" y="1351779"/>
                  <a:pt x="4601496" y="1517502"/>
                </a:cubicBezTo>
                <a:cubicBezTo>
                  <a:pt x="4459727" y="1533699"/>
                  <a:pt x="4212613" y="1543370"/>
                  <a:pt x="3944139" y="1517502"/>
                </a:cubicBezTo>
                <a:cubicBezTo>
                  <a:pt x="3675665" y="1491634"/>
                  <a:pt x="3489784" y="1511252"/>
                  <a:pt x="3332798" y="1517502"/>
                </a:cubicBezTo>
                <a:cubicBezTo>
                  <a:pt x="3175812" y="1523752"/>
                  <a:pt x="2917133" y="1535531"/>
                  <a:pt x="2583411" y="1517502"/>
                </a:cubicBezTo>
                <a:cubicBezTo>
                  <a:pt x="2249689" y="1499473"/>
                  <a:pt x="2081736" y="1495860"/>
                  <a:pt x="1834025" y="1517502"/>
                </a:cubicBezTo>
                <a:cubicBezTo>
                  <a:pt x="1586314" y="1539144"/>
                  <a:pt x="1520865" y="1521452"/>
                  <a:pt x="1268698" y="1517502"/>
                </a:cubicBezTo>
                <a:cubicBezTo>
                  <a:pt x="1016531" y="1513552"/>
                  <a:pt x="882799" y="1527074"/>
                  <a:pt x="611342" y="1517502"/>
                </a:cubicBezTo>
                <a:cubicBezTo>
                  <a:pt x="339885" y="1507930"/>
                  <a:pt x="173207" y="1503017"/>
                  <a:pt x="0" y="1517502"/>
                </a:cubicBezTo>
                <a:cubicBezTo>
                  <a:pt x="-661" y="1266170"/>
                  <a:pt x="17441" y="1188670"/>
                  <a:pt x="0" y="1011668"/>
                </a:cubicBezTo>
                <a:cubicBezTo>
                  <a:pt x="-17441" y="834666"/>
                  <a:pt x="2812" y="647598"/>
                  <a:pt x="0" y="536184"/>
                </a:cubicBezTo>
                <a:cubicBezTo>
                  <a:pt x="-2812" y="424770"/>
                  <a:pt x="15609" y="188885"/>
                  <a:pt x="0" y="0"/>
                </a:cubicBezTo>
                <a:close/>
              </a:path>
            </a:pathLst>
          </a:custGeom>
          <a:noFill/>
          <a:ln>
            <a:solidFill>
              <a:srgbClr val="C00000"/>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Rettangolo con angoli arrotondati 3">
            <a:extLst>
              <a:ext uri="{FF2B5EF4-FFF2-40B4-BE49-F238E27FC236}">
                <a16:creationId xmlns:a16="http://schemas.microsoft.com/office/drawing/2014/main" id="{8A571F1E-634B-9A1E-1CB9-F636DC051FC9}"/>
              </a:ext>
            </a:extLst>
          </p:cNvPr>
          <p:cNvSpPr/>
          <p:nvPr/>
        </p:nvSpPr>
        <p:spPr>
          <a:xfrm>
            <a:off x="8179146" y="1740825"/>
            <a:ext cx="797669" cy="1152728"/>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78093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2FFC7F-897F-6F97-1871-794E6ED1F5A3}"/>
            </a:ext>
          </a:extLst>
        </p:cNvPr>
        <p:cNvGrpSpPr/>
        <p:nvPr/>
      </p:nvGrpSpPr>
      <p:grpSpPr>
        <a:xfrm>
          <a:off x="0" y="0"/>
          <a:ext cx="0" cy="0"/>
          <a:chOff x="0" y="0"/>
          <a:chExt cx="0" cy="0"/>
        </a:xfrm>
      </p:grpSpPr>
      <p:pic>
        <p:nvPicPr>
          <p:cNvPr id="3" name="Obraz 2">
            <a:extLst>
              <a:ext uri="{FF2B5EF4-FFF2-40B4-BE49-F238E27FC236}">
                <a16:creationId xmlns:a16="http://schemas.microsoft.com/office/drawing/2014/main" id="{9F3A0360-AA01-EF68-77F9-72677258A5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ytuł 5">
            <a:extLst>
              <a:ext uri="{FF2B5EF4-FFF2-40B4-BE49-F238E27FC236}">
                <a16:creationId xmlns:a16="http://schemas.microsoft.com/office/drawing/2014/main" id="{E6EA5D3E-A155-730F-AB53-E1E03FC19919}"/>
              </a:ext>
            </a:extLst>
          </p:cNvPr>
          <p:cNvSpPr>
            <a:spLocks noGrp="1"/>
          </p:cNvSpPr>
          <p:nvPr>
            <p:ph type="title"/>
          </p:nvPr>
        </p:nvSpPr>
        <p:spPr>
          <a:xfrm>
            <a:off x="2197510" y="365125"/>
            <a:ext cx="9156290" cy="1325563"/>
          </a:xfrm>
        </p:spPr>
        <p:txBody>
          <a:bodyPr anchor="t">
            <a:normAutofit/>
          </a:bodyPr>
          <a:lstStyle/>
          <a:p>
            <a:pPr algn="l">
              <a:buClr>
                <a:srgbClr val="C00000"/>
              </a:buClr>
            </a:pPr>
            <a:r>
              <a:rPr lang="it-IT" b="1" dirty="0">
                <a:solidFill>
                  <a:srgbClr val="004773"/>
                </a:solidFill>
                <a:latin typeface="+mn-lt"/>
              </a:rPr>
              <a:t>How to use </a:t>
            </a:r>
            <a:r>
              <a:rPr lang="it-IT" b="1" dirty="0" err="1">
                <a:solidFill>
                  <a:srgbClr val="004773"/>
                </a:solidFill>
                <a:latin typeface="+mn-lt"/>
              </a:rPr>
              <a:t>this</a:t>
            </a:r>
            <a:r>
              <a:rPr lang="it-IT" b="1" dirty="0">
                <a:solidFill>
                  <a:srgbClr val="004773"/>
                </a:solidFill>
                <a:latin typeface="+mn-lt"/>
              </a:rPr>
              <a:t> information?</a:t>
            </a:r>
            <a:endParaRPr lang="pl-PL" sz="4400" dirty="0">
              <a:solidFill>
                <a:srgbClr val="004773"/>
              </a:solidFill>
            </a:endParaRPr>
          </a:p>
        </p:txBody>
      </p:sp>
      <p:graphicFrame>
        <p:nvGraphicFramePr>
          <p:cNvPr id="12" name="Podtytuł 6">
            <a:extLst>
              <a:ext uri="{FF2B5EF4-FFF2-40B4-BE49-F238E27FC236}">
                <a16:creationId xmlns:a16="http://schemas.microsoft.com/office/drawing/2014/main" id="{FAB2289C-193D-7BEF-7A80-975A2F366092}"/>
              </a:ext>
            </a:extLst>
          </p:cNvPr>
          <p:cNvGraphicFramePr>
            <a:graphicFrameLocks noGrp="1"/>
          </p:cNvGraphicFramePr>
          <p:nvPr>
            <p:ph idx="1"/>
            <p:extLst>
              <p:ext uri="{D42A27DB-BD31-4B8C-83A1-F6EECF244321}">
                <p14:modId xmlns:p14="http://schemas.microsoft.com/office/powerpoint/2010/main" val="3519114222"/>
              </p:ext>
            </p:extLst>
          </p:nvPr>
        </p:nvGraphicFramePr>
        <p:xfrm>
          <a:off x="1857514" y="1708219"/>
          <a:ext cx="8298164" cy="389491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7" name="Immagine 6">
            <a:extLst>
              <a:ext uri="{FF2B5EF4-FFF2-40B4-BE49-F238E27FC236}">
                <a16:creationId xmlns:a16="http://schemas.microsoft.com/office/drawing/2014/main" id="{BF5D3134-A8C5-FEC7-DEEF-782AAE5CFE1E}"/>
              </a:ext>
            </a:extLst>
          </p:cNvPr>
          <p:cNvPicPr>
            <a:picLocks noChangeAspect="1"/>
          </p:cNvPicPr>
          <p:nvPr/>
        </p:nvPicPr>
        <p:blipFill>
          <a:blip r:embed="rId9"/>
          <a:stretch>
            <a:fillRect/>
          </a:stretch>
        </p:blipFill>
        <p:spPr>
          <a:xfrm>
            <a:off x="9959340" y="12641"/>
            <a:ext cx="1972076" cy="1701929"/>
          </a:xfrm>
          <a:prstGeom prst="rect">
            <a:avLst/>
          </a:prstGeom>
        </p:spPr>
      </p:pic>
    </p:spTree>
    <p:extLst>
      <p:ext uri="{BB962C8B-B14F-4D97-AF65-F5344CB8AC3E}">
        <p14:creationId xmlns:p14="http://schemas.microsoft.com/office/powerpoint/2010/main" val="2018384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77A305-2FD6-2B54-39AF-66795DEF5FDF}"/>
            </a:ext>
          </a:extLst>
        </p:cNvPr>
        <p:cNvGrpSpPr/>
        <p:nvPr/>
      </p:nvGrpSpPr>
      <p:grpSpPr>
        <a:xfrm>
          <a:off x="0" y="0"/>
          <a:ext cx="0" cy="0"/>
          <a:chOff x="0" y="0"/>
          <a:chExt cx="0" cy="0"/>
        </a:xfrm>
      </p:grpSpPr>
      <p:pic>
        <p:nvPicPr>
          <p:cNvPr id="3" name="Obraz 2">
            <a:extLst>
              <a:ext uri="{FF2B5EF4-FFF2-40B4-BE49-F238E27FC236}">
                <a16:creationId xmlns:a16="http://schemas.microsoft.com/office/drawing/2014/main" id="{1D5995AE-101C-F638-AA5E-893BEEA8832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65125"/>
            <a:ext cx="12192000" cy="6858000"/>
          </a:xfrm>
          <a:prstGeom prst="rect">
            <a:avLst/>
          </a:prstGeom>
        </p:spPr>
      </p:pic>
      <p:sp>
        <p:nvSpPr>
          <p:cNvPr id="6" name="Tytuł 5">
            <a:extLst>
              <a:ext uri="{FF2B5EF4-FFF2-40B4-BE49-F238E27FC236}">
                <a16:creationId xmlns:a16="http://schemas.microsoft.com/office/drawing/2014/main" id="{32F66D1A-9273-A3FC-D180-5349B181F763}"/>
              </a:ext>
            </a:extLst>
          </p:cNvPr>
          <p:cNvSpPr>
            <a:spLocks noGrp="1"/>
          </p:cNvSpPr>
          <p:nvPr>
            <p:ph type="title"/>
          </p:nvPr>
        </p:nvSpPr>
        <p:spPr>
          <a:xfrm>
            <a:off x="2197510" y="365125"/>
            <a:ext cx="9156290" cy="1325563"/>
          </a:xfrm>
        </p:spPr>
        <p:txBody>
          <a:bodyPr anchor="t">
            <a:normAutofit/>
          </a:bodyPr>
          <a:lstStyle/>
          <a:p>
            <a:pPr algn="ctr">
              <a:buClr>
                <a:srgbClr val="C00000"/>
              </a:buClr>
            </a:pPr>
            <a:r>
              <a:rPr lang="it-IT" sz="4400" dirty="0">
                <a:solidFill>
                  <a:srgbClr val="004773"/>
                </a:solidFill>
              </a:rPr>
              <a:t>Thanks for </a:t>
            </a:r>
            <a:r>
              <a:rPr lang="it-IT" sz="4400" dirty="0" err="1">
                <a:solidFill>
                  <a:srgbClr val="004773"/>
                </a:solidFill>
              </a:rPr>
              <a:t>your</a:t>
            </a:r>
            <a:r>
              <a:rPr lang="it-IT" sz="4400" dirty="0">
                <a:solidFill>
                  <a:srgbClr val="004773"/>
                </a:solidFill>
              </a:rPr>
              <a:t> </a:t>
            </a:r>
            <a:r>
              <a:rPr lang="it-IT" sz="4400" dirty="0" err="1">
                <a:solidFill>
                  <a:srgbClr val="004773"/>
                </a:solidFill>
              </a:rPr>
              <a:t>attention</a:t>
            </a:r>
            <a:endParaRPr lang="pl-PL" sz="4400" dirty="0">
              <a:solidFill>
                <a:srgbClr val="004773"/>
              </a:solidFill>
            </a:endParaRPr>
          </a:p>
        </p:txBody>
      </p:sp>
      <p:sp>
        <p:nvSpPr>
          <p:cNvPr id="8" name="Podtytuł 6">
            <a:extLst>
              <a:ext uri="{FF2B5EF4-FFF2-40B4-BE49-F238E27FC236}">
                <a16:creationId xmlns:a16="http://schemas.microsoft.com/office/drawing/2014/main" id="{EAA1F059-476B-FFF2-4D17-0A3045D733F8}"/>
              </a:ext>
            </a:extLst>
          </p:cNvPr>
          <p:cNvSpPr>
            <a:spLocks noGrp="1"/>
          </p:cNvSpPr>
          <p:nvPr>
            <p:ph idx="1"/>
          </p:nvPr>
        </p:nvSpPr>
        <p:spPr>
          <a:xfrm>
            <a:off x="838200" y="2055813"/>
            <a:ext cx="10515600" cy="4351338"/>
          </a:xfrm>
        </p:spPr>
        <p:txBody>
          <a:bodyPr>
            <a:normAutofit/>
          </a:bodyPr>
          <a:lstStyle/>
          <a:p>
            <a:pPr marL="0" indent="0" algn="ctr">
              <a:buClr>
                <a:srgbClr val="C00000"/>
              </a:buClr>
              <a:buNone/>
            </a:pPr>
            <a:r>
              <a:rPr lang="en-US" b="1" dirty="0">
                <a:solidFill>
                  <a:srgbClr val="004773"/>
                </a:solidFill>
                <a:latin typeface="+mj-lt"/>
              </a:rPr>
              <a:t> </a:t>
            </a:r>
            <a:endParaRPr lang="en-US" dirty="0">
              <a:solidFill>
                <a:srgbClr val="004773"/>
              </a:solidFill>
              <a:latin typeface="+mj-lt"/>
            </a:endParaRPr>
          </a:p>
        </p:txBody>
      </p:sp>
      <p:grpSp>
        <p:nvGrpSpPr>
          <p:cNvPr id="7" name="Group 48">
            <a:extLst>
              <a:ext uri="{FF2B5EF4-FFF2-40B4-BE49-F238E27FC236}">
                <a16:creationId xmlns:a16="http://schemas.microsoft.com/office/drawing/2014/main" id="{72F3A998-055E-8FC8-CCDE-F1D30F9CCF40}"/>
              </a:ext>
            </a:extLst>
          </p:cNvPr>
          <p:cNvGrpSpPr/>
          <p:nvPr/>
        </p:nvGrpSpPr>
        <p:grpSpPr>
          <a:xfrm>
            <a:off x="5383162" y="1690688"/>
            <a:ext cx="1948918" cy="3287840"/>
            <a:chOff x="5174351" y="2344852"/>
            <a:chExt cx="1843306" cy="3750389"/>
          </a:xfrm>
        </p:grpSpPr>
        <p:grpSp>
          <p:nvGrpSpPr>
            <p:cNvPr id="9" name="그룹 7">
              <a:extLst>
                <a:ext uri="{FF2B5EF4-FFF2-40B4-BE49-F238E27FC236}">
                  <a16:creationId xmlns:a16="http://schemas.microsoft.com/office/drawing/2014/main" id="{73C4D5C4-B73E-1A34-B45D-63D5118C73C1}"/>
                </a:ext>
              </a:extLst>
            </p:cNvPr>
            <p:cNvGrpSpPr/>
            <p:nvPr/>
          </p:nvGrpSpPr>
          <p:grpSpPr>
            <a:xfrm>
              <a:off x="5174351" y="3637228"/>
              <a:ext cx="1704867" cy="455477"/>
              <a:chOff x="5134372" y="3131004"/>
              <a:chExt cx="1431908" cy="315692"/>
            </a:xfrm>
          </p:grpSpPr>
          <p:sp>
            <p:nvSpPr>
              <p:cNvPr id="25" name="직사각형 6">
                <a:extLst>
                  <a:ext uri="{FF2B5EF4-FFF2-40B4-BE49-F238E27FC236}">
                    <a16:creationId xmlns:a16="http://schemas.microsoft.com/office/drawing/2014/main" id="{14E7FA67-AA04-D4EC-62CA-C871217F0FC8}"/>
                  </a:ext>
                </a:extLst>
              </p:cNvPr>
              <p:cNvSpPr/>
              <p:nvPr/>
            </p:nvSpPr>
            <p:spPr>
              <a:xfrm>
                <a:off x="5208323" y="3177330"/>
                <a:ext cx="1258310" cy="223041"/>
              </a:xfrm>
              <a:custGeom>
                <a:avLst/>
                <a:gdLst>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8310" h="199384">
                    <a:moveTo>
                      <a:pt x="0" y="0"/>
                    </a:moveTo>
                    <a:lnTo>
                      <a:pt x="1258310" y="0"/>
                    </a:lnTo>
                    <a:cubicBezTo>
                      <a:pt x="1210685" y="75986"/>
                      <a:pt x="1213065" y="130541"/>
                      <a:pt x="1258310" y="199384"/>
                    </a:cubicBezTo>
                    <a:lnTo>
                      <a:pt x="0" y="199384"/>
                    </a:lnTo>
                    <a:lnTo>
                      <a:pt x="0" y="0"/>
                    </a:lnTo>
                    <a:close/>
                  </a:path>
                </a:pathLst>
              </a:cu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26" name="자유형: 도형 32">
                <a:extLst>
                  <a:ext uri="{FF2B5EF4-FFF2-40B4-BE49-F238E27FC236}">
                    <a16:creationId xmlns:a16="http://schemas.microsoft.com/office/drawing/2014/main" id="{973C6A36-F422-0D57-F16B-BBD79F00AADB}"/>
                  </a:ext>
                </a:extLst>
              </p:cNvPr>
              <p:cNvSpPr/>
              <p:nvPr/>
            </p:nvSpPr>
            <p:spPr>
              <a:xfrm>
                <a:off x="5134372" y="3131004"/>
                <a:ext cx="1431908" cy="315692"/>
              </a:xfrm>
              <a:custGeom>
                <a:avLst/>
                <a:gdLst>
                  <a:gd name="connsiteX0" fmla="*/ 62289 w 1431908"/>
                  <a:gd name="connsiteY0" fmla="*/ 0 h 315692"/>
                  <a:gd name="connsiteX1" fmla="*/ 1371331 w 1431908"/>
                  <a:gd name="connsiteY1" fmla="*/ 0 h 315692"/>
                  <a:gd name="connsiteX2" fmla="*/ 1415376 w 1431908"/>
                  <a:gd name="connsiteY2" fmla="*/ 18244 h 315692"/>
                  <a:gd name="connsiteX3" fmla="*/ 1431908 w 1431908"/>
                  <a:gd name="connsiteY3" fmla="*/ 58155 h 315692"/>
                  <a:gd name="connsiteX4" fmla="*/ 100375 w 1431908"/>
                  <a:gd name="connsiteY4" fmla="*/ 58155 h 315692"/>
                  <a:gd name="connsiteX5" fmla="*/ 73951 w 1431908"/>
                  <a:gd name="connsiteY5" fmla="*/ 84579 h 315692"/>
                  <a:gd name="connsiteX6" fmla="*/ 73951 w 1431908"/>
                  <a:gd name="connsiteY6" fmla="*/ 231114 h 315692"/>
                  <a:gd name="connsiteX7" fmla="*/ 100375 w 1431908"/>
                  <a:gd name="connsiteY7" fmla="*/ 257538 h 315692"/>
                  <a:gd name="connsiteX8" fmla="*/ 1431907 w 1431908"/>
                  <a:gd name="connsiteY8" fmla="*/ 257538 h 315692"/>
                  <a:gd name="connsiteX9" fmla="*/ 1415376 w 1431908"/>
                  <a:gd name="connsiteY9" fmla="*/ 297448 h 315692"/>
                  <a:gd name="connsiteX10" fmla="*/ 1371331 w 1431908"/>
                  <a:gd name="connsiteY10" fmla="*/ 315692 h 315692"/>
                  <a:gd name="connsiteX11" fmla="*/ 62289 w 1431908"/>
                  <a:gd name="connsiteY11" fmla="*/ 315692 h 315692"/>
                  <a:gd name="connsiteX12" fmla="*/ 0 w 1431908"/>
                  <a:gd name="connsiteY12" fmla="*/ 253403 h 315692"/>
                  <a:gd name="connsiteX13" fmla="*/ 0 w 1431908"/>
                  <a:gd name="connsiteY13" fmla="*/ 62289 h 315692"/>
                  <a:gd name="connsiteX14" fmla="*/ 62289 w 1431908"/>
                  <a:gd name="connsiteY14" fmla="*/ 0 h 315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908" h="315692">
                    <a:moveTo>
                      <a:pt x="62289" y="0"/>
                    </a:moveTo>
                    <a:lnTo>
                      <a:pt x="1371331" y="0"/>
                    </a:lnTo>
                    <a:cubicBezTo>
                      <a:pt x="1388532" y="0"/>
                      <a:pt x="1404104" y="6972"/>
                      <a:pt x="1415376" y="18244"/>
                    </a:cubicBezTo>
                    <a:lnTo>
                      <a:pt x="1431908" y="58155"/>
                    </a:lnTo>
                    <a:lnTo>
                      <a:pt x="100375" y="58155"/>
                    </a:lnTo>
                    <a:cubicBezTo>
                      <a:pt x="85781" y="58155"/>
                      <a:pt x="73951" y="69985"/>
                      <a:pt x="73951" y="84579"/>
                    </a:cubicBezTo>
                    <a:lnTo>
                      <a:pt x="73951" y="231114"/>
                    </a:lnTo>
                    <a:cubicBezTo>
                      <a:pt x="73951" y="245708"/>
                      <a:pt x="85781" y="257538"/>
                      <a:pt x="100375" y="257538"/>
                    </a:cubicBezTo>
                    <a:lnTo>
                      <a:pt x="1431907" y="257538"/>
                    </a:lnTo>
                    <a:lnTo>
                      <a:pt x="1415376" y="297448"/>
                    </a:lnTo>
                    <a:cubicBezTo>
                      <a:pt x="1404104" y="308720"/>
                      <a:pt x="1388532" y="315692"/>
                      <a:pt x="1371331" y="315692"/>
                    </a:cubicBezTo>
                    <a:lnTo>
                      <a:pt x="62289" y="315692"/>
                    </a:lnTo>
                    <a:cubicBezTo>
                      <a:pt x="27888" y="315692"/>
                      <a:pt x="0" y="287804"/>
                      <a:pt x="0" y="253403"/>
                    </a:cubicBezTo>
                    <a:lnTo>
                      <a:pt x="0" y="62289"/>
                    </a:lnTo>
                    <a:cubicBezTo>
                      <a:pt x="0" y="27888"/>
                      <a:pt x="27888" y="0"/>
                      <a:pt x="62289"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10" name="그룹 34">
              <a:extLst>
                <a:ext uri="{FF2B5EF4-FFF2-40B4-BE49-F238E27FC236}">
                  <a16:creationId xmlns:a16="http://schemas.microsoft.com/office/drawing/2014/main" id="{B488020D-3C66-505B-6AA9-0C9D322E7736}"/>
                </a:ext>
              </a:extLst>
            </p:cNvPr>
            <p:cNvGrpSpPr/>
            <p:nvPr/>
          </p:nvGrpSpPr>
          <p:grpSpPr>
            <a:xfrm>
              <a:off x="5312790" y="4137862"/>
              <a:ext cx="1704867" cy="455477"/>
              <a:chOff x="5134372" y="3131004"/>
              <a:chExt cx="1431908" cy="315692"/>
            </a:xfrm>
          </p:grpSpPr>
          <p:sp>
            <p:nvSpPr>
              <p:cNvPr id="23" name="직사각형 6">
                <a:extLst>
                  <a:ext uri="{FF2B5EF4-FFF2-40B4-BE49-F238E27FC236}">
                    <a16:creationId xmlns:a16="http://schemas.microsoft.com/office/drawing/2014/main" id="{0D11FA3E-6369-264B-89CB-5899C5DD58E0}"/>
                  </a:ext>
                </a:extLst>
              </p:cNvPr>
              <p:cNvSpPr/>
              <p:nvPr/>
            </p:nvSpPr>
            <p:spPr>
              <a:xfrm>
                <a:off x="5208323" y="3177330"/>
                <a:ext cx="1258310" cy="223041"/>
              </a:xfrm>
              <a:custGeom>
                <a:avLst/>
                <a:gdLst>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8310" h="199384">
                    <a:moveTo>
                      <a:pt x="0" y="0"/>
                    </a:moveTo>
                    <a:lnTo>
                      <a:pt x="1258310" y="0"/>
                    </a:lnTo>
                    <a:cubicBezTo>
                      <a:pt x="1210685" y="75986"/>
                      <a:pt x="1213065" y="130541"/>
                      <a:pt x="1258310" y="199384"/>
                    </a:cubicBezTo>
                    <a:lnTo>
                      <a:pt x="0" y="199384"/>
                    </a:lnTo>
                    <a:lnTo>
                      <a:pt x="0" y="0"/>
                    </a:lnTo>
                    <a:close/>
                  </a:path>
                </a:pathLst>
              </a:cu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24" name="자유형: 도형 36">
                <a:extLst>
                  <a:ext uri="{FF2B5EF4-FFF2-40B4-BE49-F238E27FC236}">
                    <a16:creationId xmlns:a16="http://schemas.microsoft.com/office/drawing/2014/main" id="{44FF660C-BBA8-2BA3-5AD5-7740CF072F69}"/>
                  </a:ext>
                </a:extLst>
              </p:cNvPr>
              <p:cNvSpPr/>
              <p:nvPr/>
            </p:nvSpPr>
            <p:spPr>
              <a:xfrm>
                <a:off x="5134372" y="3131004"/>
                <a:ext cx="1431908" cy="315692"/>
              </a:xfrm>
              <a:custGeom>
                <a:avLst/>
                <a:gdLst>
                  <a:gd name="connsiteX0" fmla="*/ 62289 w 1431908"/>
                  <a:gd name="connsiteY0" fmla="*/ 0 h 315692"/>
                  <a:gd name="connsiteX1" fmla="*/ 1371331 w 1431908"/>
                  <a:gd name="connsiteY1" fmla="*/ 0 h 315692"/>
                  <a:gd name="connsiteX2" fmla="*/ 1415376 w 1431908"/>
                  <a:gd name="connsiteY2" fmla="*/ 18244 h 315692"/>
                  <a:gd name="connsiteX3" fmla="*/ 1431908 w 1431908"/>
                  <a:gd name="connsiteY3" fmla="*/ 58155 h 315692"/>
                  <a:gd name="connsiteX4" fmla="*/ 100375 w 1431908"/>
                  <a:gd name="connsiteY4" fmla="*/ 58155 h 315692"/>
                  <a:gd name="connsiteX5" fmla="*/ 73951 w 1431908"/>
                  <a:gd name="connsiteY5" fmla="*/ 84579 h 315692"/>
                  <a:gd name="connsiteX6" fmla="*/ 73951 w 1431908"/>
                  <a:gd name="connsiteY6" fmla="*/ 231114 h 315692"/>
                  <a:gd name="connsiteX7" fmla="*/ 100375 w 1431908"/>
                  <a:gd name="connsiteY7" fmla="*/ 257538 h 315692"/>
                  <a:gd name="connsiteX8" fmla="*/ 1431907 w 1431908"/>
                  <a:gd name="connsiteY8" fmla="*/ 257538 h 315692"/>
                  <a:gd name="connsiteX9" fmla="*/ 1415376 w 1431908"/>
                  <a:gd name="connsiteY9" fmla="*/ 297448 h 315692"/>
                  <a:gd name="connsiteX10" fmla="*/ 1371331 w 1431908"/>
                  <a:gd name="connsiteY10" fmla="*/ 315692 h 315692"/>
                  <a:gd name="connsiteX11" fmla="*/ 62289 w 1431908"/>
                  <a:gd name="connsiteY11" fmla="*/ 315692 h 315692"/>
                  <a:gd name="connsiteX12" fmla="*/ 0 w 1431908"/>
                  <a:gd name="connsiteY12" fmla="*/ 253403 h 315692"/>
                  <a:gd name="connsiteX13" fmla="*/ 0 w 1431908"/>
                  <a:gd name="connsiteY13" fmla="*/ 62289 h 315692"/>
                  <a:gd name="connsiteX14" fmla="*/ 62289 w 1431908"/>
                  <a:gd name="connsiteY14" fmla="*/ 0 h 315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908" h="315692">
                    <a:moveTo>
                      <a:pt x="62289" y="0"/>
                    </a:moveTo>
                    <a:lnTo>
                      <a:pt x="1371331" y="0"/>
                    </a:lnTo>
                    <a:cubicBezTo>
                      <a:pt x="1388532" y="0"/>
                      <a:pt x="1404104" y="6972"/>
                      <a:pt x="1415376" y="18244"/>
                    </a:cubicBezTo>
                    <a:lnTo>
                      <a:pt x="1431908" y="58155"/>
                    </a:lnTo>
                    <a:lnTo>
                      <a:pt x="100375" y="58155"/>
                    </a:lnTo>
                    <a:cubicBezTo>
                      <a:pt x="85781" y="58155"/>
                      <a:pt x="73951" y="69985"/>
                      <a:pt x="73951" y="84579"/>
                    </a:cubicBezTo>
                    <a:lnTo>
                      <a:pt x="73951" y="231114"/>
                    </a:lnTo>
                    <a:cubicBezTo>
                      <a:pt x="73951" y="245708"/>
                      <a:pt x="85781" y="257538"/>
                      <a:pt x="100375" y="257538"/>
                    </a:cubicBezTo>
                    <a:lnTo>
                      <a:pt x="1431907" y="257538"/>
                    </a:lnTo>
                    <a:lnTo>
                      <a:pt x="1415376" y="297448"/>
                    </a:lnTo>
                    <a:cubicBezTo>
                      <a:pt x="1404104" y="308720"/>
                      <a:pt x="1388532" y="315692"/>
                      <a:pt x="1371331" y="315692"/>
                    </a:cubicBezTo>
                    <a:lnTo>
                      <a:pt x="62289" y="315692"/>
                    </a:lnTo>
                    <a:cubicBezTo>
                      <a:pt x="27888" y="315692"/>
                      <a:pt x="0" y="287804"/>
                      <a:pt x="0" y="253403"/>
                    </a:cubicBezTo>
                    <a:lnTo>
                      <a:pt x="0" y="62289"/>
                    </a:lnTo>
                    <a:cubicBezTo>
                      <a:pt x="0" y="27888"/>
                      <a:pt x="27888" y="0"/>
                      <a:pt x="62289"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11" name="그룹 37">
              <a:extLst>
                <a:ext uri="{FF2B5EF4-FFF2-40B4-BE49-F238E27FC236}">
                  <a16:creationId xmlns:a16="http://schemas.microsoft.com/office/drawing/2014/main" id="{2F7AAFCE-17A8-7841-079B-FCEC53BBA61D}"/>
                </a:ext>
              </a:extLst>
            </p:cNvPr>
            <p:cNvGrpSpPr/>
            <p:nvPr/>
          </p:nvGrpSpPr>
          <p:grpSpPr>
            <a:xfrm>
              <a:off x="5174351" y="4638496"/>
              <a:ext cx="1704867" cy="455477"/>
              <a:chOff x="5134372" y="3131004"/>
              <a:chExt cx="1431908" cy="315692"/>
            </a:xfrm>
          </p:grpSpPr>
          <p:sp>
            <p:nvSpPr>
              <p:cNvPr id="21" name="직사각형 6">
                <a:extLst>
                  <a:ext uri="{FF2B5EF4-FFF2-40B4-BE49-F238E27FC236}">
                    <a16:creationId xmlns:a16="http://schemas.microsoft.com/office/drawing/2014/main" id="{A9CBC353-E87E-74C8-4013-46FB960EF60A}"/>
                  </a:ext>
                </a:extLst>
              </p:cNvPr>
              <p:cNvSpPr/>
              <p:nvPr/>
            </p:nvSpPr>
            <p:spPr>
              <a:xfrm>
                <a:off x="5208323" y="3177330"/>
                <a:ext cx="1258310" cy="223041"/>
              </a:xfrm>
              <a:custGeom>
                <a:avLst/>
                <a:gdLst>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8310" h="199384">
                    <a:moveTo>
                      <a:pt x="0" y="0"/>
                    </a:moveTo>
                    <a:lnTo>
                      <a:pt x="1258310" y="0"/>
                    </a:lnTo>
                    <a:cubicBezTo>
                      <a:pt x="1210685" y="75986"/>
                      <a:pt x="1213065" y="130541"/>
                      <a:pt x="1258310" y="199384"/>
                    </a:cubicBezTo>
                    <a:lnTo>
                      <a:pt x="0" y="199384"/>
                    </a:lnTo>
                    <a:lnTo>
                      <a:pt x="0" y="0"/>
                    </a:lnTo>
                    <a:close/>
                  </a:path>
                </a:pathLst>
              </a:cu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22" name="자유형: 도형 39">
                <a:extLst>
                  <a:ext uri="{FF2B5EF4-FFF2-40B4-BE49-F238E27FC236}">
                    <a16:creationId xmlns:a16="http://schemas.microsoft.com/office/drawing/2014/main" id="{C29ABDEA-CCBE-4E38-FC03-852245F4964F}"/>
                  </a:ext>
                </a:extLst>
              </p:cNvPr>
              <p:cNvSpPr/>
              <p:nvPr/>
            </p:nvSpPr>
            <p:spPr>
              <a:xfrm>
                <a:off x="5134372" y="3131004"/>
                <a:ext cx="1431908" cy="315692"/>
              </a:xfrm>
              <a:custGeom>
                <a:avLst/>
                <a:gdLst>
                  <a:gd name="connsiteX0" fmla="*/ 62289 w 1431908"/>
                  <a:gd name="connsiteY0" fmla="*/ 0 h 315692"/>
                  <a:gd name="connsiteX1" fmla="*/ 1371331 w 1431908"/>
                  <a:gd name="connsiteY1" fmla="*/ 0 h 315692"/>
                  <a:gd name="connsiteX2" fmla="*/ 1415376 w 1431908"/>
                  <a:gd name="connsiteY2" fmla="*/ 18244 h 315692"/>
                  <a:gd name="connsiteX3" fmla="*/ 1431908 w 1431908"/>
                  <a:gd name="connsiteY3" fmla="*/ 58155 h 315692"/>
                  <a:gd name="connsiteX4" fmla="*/ 100375 w 1431908"/>
                  <a:gd name="connsiteY4" fmla="*/ 58155 h 315692"/>
                  <a:gd name="connsiteX5" fmla="*/ 73951 w 1431908"/>
                  <a:gd name="connsiteY5" fmla="*/ 84579 h 315692"/>
                  <a:gd name="connsiteX6" fmla="*/ 73951 w 1431908"/>
                  <a:gd name="connsiteY6" fmla="*/ 231114 h 315692"/>
                  <a:gd name="connsiteX7" fmla="*/ 100375 w 1431908"/>
                  <a:gd name="connsiteY7" fmla="*/ 257538 h 315692"/>
                  <a:gd name="connsiteX8" fmla="*/ 1431907 w 1431908"/>
                  <a:gd name="connsiteY8" fmla="*/ 257538 h 315692"/>
                  <a:gd name="connsiteX9" fmla="*/ 1415376 w 1431908"/>
                  <a:gd name="connsiteY9" fmla="*/ 297448 h 315692"/>
                  <a:gd name="connsiteX10" fmla="*/ 1371331 w 1431908"/>
                  <a:gd name="connsiteY10" fmla="*/ 315692 h 315692"/>
                  <a:gd name="connsiteX11" fmla="*/ 62289 w 1431908"/>
                  <a:gd name="connsiteY11" fmla="*/ 315692 h 315692"/>
                  <a:gd name="connsiteX12" fmla="*/ 0 w 1431908"/>
                  <a:gd name="connsiteY12" fmla="*/ 253403 h 315692"/>
                  <a:gd name="connsiteX13" fmla="*/ 0 w 1431908"/>
                  <a:gd name="connsiteY13" fmla="*/ 62289 h 315692"/>
                  <a:gd name="connsiteX14" fmla="*/ 62289 w 1431908"/>
                  <a:gd name="connsiteY14" fmla="*/ 0 h 315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908" h="315692">
                    <a:moveTo>
                      <a:pt x="62289" y="0"/>
                    </a:moveTo>
                    <a:lnTo>
                      <a:pt x="1371331" y="0"/>
                    </a:lnTo>
                    <a:cubicBezTo>
                      <a:pt x="1388532" y="0"/>
                      <a:pt x="1404104" y="6972"/>
                      <a:pt x="1415376" y="18244"/>
                    </a:cubicBezTo>
                    <a:lnTo>
                      <a:pt x="1431908" y="58155"/>
                    </a:lnTo>
                    <a:lnTo>
                      <a:pt x="100375" y="58155"/>
                    </a:lnTo>
                    <a:cubicBezTo>
                      <a:pt x="85781" y="58155"/>
                      <a:pt x="73951" y="69985"/>
                      <a:pt x="73951" y="84579"/>
                    </a:cubicBezTo>
                    <a:lnTo>
                      <a:pt x="73951" y="231114"/>
                    </a:lnTo>
                    <a:cubicBezTo>
                      <a:pt x="73951" y="245708"/>
                      <a:pt x="85781" y="257538"/>
                      <a:pt x="100375" y="257538"/>
                    </a:cubicBezTo>
                    <a:lnTo>
                      <a:pt x="1431907" y="257538"/>
                    </a:lnTo>
                    <a:lnTo>
                      <a:pt x="1415376" y="297448"/>
                    </a:lnTo>
                    <a:cubicBezTo>
                      <a:pt x="1404104" y="308720"/>
                      <a:pt x="1388532" y="315692"/>
                      <a:pt x="1371331" y="315692"/>
                    </a:cubicBezTo>
                    <a:lnTo>
                      <a:pt x="62289" y="315692"/>
                    </a:lnTo>
                    <a:cubicBezTo>
                      <a:pt x="27888" y="315692"/>
                      <a:pt x="0" y="287804"/>
                      <a:pt x="0" y="253403"/>
                    </a:cubicBezTo>
                    <a:lnTo>
                      <a:pt x="0" y="62289"/>
                    </a:lnTo>
                    <a:cubicBezTo>
                      <a:pt x="0" y="27888"/>
                      <a:pt x="27888" y="0"/>
                      <a:pt x="62289"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12" name="그룹 40">
              <a:extLst>
                <a:ext uri="{FF2B5EF4-FFF2-40B4-BE49-F238E27FC236}">
                  <a16:creationId xmlns:a16="http://schemas.microsoft.com/office/drawing/2014/main" id="{0D90221E-9545-05D9-3F00-86F1C0823789}"/>
                </a:ext>
              </a:extLst>
            </p:cNvPr>
            <p:cNvGrpSpPr/>
            <p:nvPr/>
          </p:nvGrpSpPr>
          <p:grpSpPr>
            <a:xfrm>
              <a:off x="5312790" y="5139130"/>
              <a:ext cx="1704867" cy="455477"/>
              <a:chOff x="5134372" y="3131004"/>
              <a:chExt cx="1431908" cy="315692"/>
            </a:xfrm>
          </p:grpSpPr>
          <p:sp>
            <p:nvSpPr>
              <p:cNvPr id="19" name="직사각형 6">
                <a:extLst>
                  <a:ext uri="{FF2B5EF4-FFF2-40B4-BE49-F238E27FC236}">
                    <a16:creationId xmlns:a16="http://schemas.microsoft.com/office/drawing/2014/main" id="{443B3002-4D98-C16E-326F-22FD7CE3CFCB}"/>
                  </a:ext>
                </a:extLst>
              </p:cNvPr>
              <p:cNvSpPr/>
              <p:nvPr/>
            </p:nvSpPr>
            <p:spPr>
              <a:xfrm>
                <a:off x="5208323" y="3177330"/>
                <a:ext cx="1258310" cy="223041"/>
              </a:xfrm>
              <a:custGeom>
                <a:avLst/>
                <a:gdLst>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8310" h="199384">
                    <a:moveTo>
                      <a:pt x="0" y="0"/>
                    </a:moveTo>
                    <a:lnTo>
                      <a:pt x="1258310" y="0"/>
                    </a:lnTo>
                    <a:cubicBezTo>
                      <a:pt x="1210685" y="75986"/>
                      <a:pt x="1213065" y="130541"/>
                      <a:pt x="1258310" y="199384"/>
                    </a:cubicBezTo>
                    <a:lnTo>
                      <a:pt x="0" y="199384"/>
                    </a:lnTo>
                    <a:lnTo>
                      <a:pt x="0" y="0"/>
                    </a:lnTo>
                    <a:close/>
                  </a:path>
                </a:pathLst>
              </a:cu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20" name="자유형: 도형 46">
                <a:extLst>
                  <a:ext uri="{FF2B5EF4-FFF2-40B4-BE49-F238E27FC236}">
                    <a16:creationId xmlns:a16="http://schemas.microsoft.com/office/drawing/2014/main" id="{F89B5ED6-92C6-CAFD-BA90-7D79D4332A61}"/>
                  </a:ext>
                </a:extLst>
              </p:cNvPr>
              <p:cNvSpPr/>
              <p:nvPr/>
            </p:nvSpPr>
            <p:spPr>
              <a:xfrm>
                <a:off x="5134372" y="3131004"/>
                <a:ext cx="1431908" cy="315692"/>
              </a:xfrm>
              <a:custGeom>
                <a:avLst/>
                <a:gdLst>
                  <a:gd name="connsiteX0" fmla="*/ 62289 w 1431908"/>
                  <a:gd name="connsiteY0" fmla="*/ 0 h 315692"/>
                  <a:gd name="connsiteX1" fmla="*/ 1371331 w 1431908"/>
                  <a:gd name="connsiteY1" fmla="*/ 0 h 315692"/>
                  <a:gd name="connsiteX2" fmla="*/ 1415376 w 1431908"/>
                  <a:gd name="connsiteY2" fmla="*/ 18244 h 315692"/>
                  <a:gd name="connsiteX3" fmla="*/ 1431908 w 1431908"/>
                  <a:gd name="connsiteY3" fmla="*/ 58155 h 315692"/>
                  <a:gd name="connsiteX4" fmla="*/ 100375 w 1431908"/>
                  <a:gd name="connsiteY4" fmla="*/ 58155 h 315692"/>
                  <a:gd name="connsiteX5" fmla="*/ 73951 w 1431908"/>
                  <a:gd name="connsiteY5" fmla="*/ 84579 h 315692"/>
                  <a:gd name="connsiteX6" fmla="*/ 73951 w 1431908"/>
                  <a:gd name="connsiteY6" fmla="*/ 231114 h 315692"/>
                  <a:gd name="connsiteX7" fmla="*/ 100375 w 1431908"/>
                  <a:gd name="connsiteY7" fmla="*/ 257538 h 315692"/>
                  <a:gd name="connsiteX8" fmla="*/ 1431907 w 1431908"/>
                  <a:gd name="connsiteY8" fmla="*/ 257538 h 315692"/>
                  <a:gd name="connsiteX9" fmla="*/ 1415376 w 1431908"/>
                  <a:gd name="connsiteY9" fmla="*/ 297448 h 315692"/>
                  <a:gd name="connsiteX10" fmla="*/ 1371331 w 1431908"/>
                  <a:gd name="connsiteY10" fmla="*/ 315692 h 315692"/>
                  <a:gd name="connsiteX11" fmla="*/ 62289 w 1431908"/>
                  <a:gd name="connsiteY11" fmla="*/ 315692 h 315692"/>
                  <a:gd name="connsiteX12" fmla="*/ 0 w 1431908"/>
                  <a:gd name="connsiteY12" fmla="*/ 253403 h 315692"/>
                  <a:gd name="connsiteX13" fmla="*/ 0 w 1431908"/>
                  <a:gd name="connsiteY13" fmla="*/ 62289 h 315692"/>
                  <a:gd name="connsiteX14" fmla="*/ 62289 w 1431908"/>
                  <a:gd name="connsiteY14" fmla="*/ 0 h 315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908" h="315692">
                    <a:moveTo>
                      <a:pt x="62289" y="0"/>
                    </a:moveTo>
                    <a:lnTo>
                      <a:pt x="1371331" y="0"/>
                    </a:lnTo>
                    <a:cubicBezTo>
                      <a:pt x="1388532" y="0"/>
                      <a:pt x="1404104" y="6972"/>
                      <a:pt x="1415376" y="18244"/>
                    </a:cubicBezTo>
                    <a:lnTo>
                      <a:pt x="1431908" y="58155"/>
                    </a:lnTo>
                    <a:lnTo>
                      <a:pt x="100375" y="58155"/>
                    </a:lnTo>
                    <a:cubicBezTo>
                      <a:pt x="85781" y="58155"/>
                      <a:pt x="73951" y="69985"/>
                      <a:pt x="73951" y="84579"/>
                    </a:cubicBezTo>
                    <a:lnTo>
                      <a:pt x="73951" y="231114"/>
                    </a:lnTo>
                    <a:cubicBezTo>
                      <a:pt x="73951" y="245708"/>
                      <a:pt x="85781" y="257538"/>
                      <a:pt x="100375" y="257538"/>
                    </a:cubicBezTo>
                    <a:lnTo>
                      <a:pt x="1431907" y="257538"/>
                    </a:lnTo>
                    <a:lnTo>
                      <a:pt x="1415376" y="297448"/>
                    </a:lnTo>
                    <a:cubicBezTo>
                      <a:pt x="1404104" y="308720"/>
                      <a:pt x="1388532" y="315692"/>
                      <a:pt x="1371331" y="315692"/>
                    </a:cubicBezTo>
                    <a:lnTo>
                      <a:pt x="62289" y="315692"/>
                    </a:lnTo>
                    <a:cubicBezTo>
                      <a:pt x="27888" y="315692"/>
                      <a:pt x="0" y="287804"/>
                      <a:pt x="0" y="253403"/>
                    </a:cubicBezTo>
                    <a:lnTo>
                      <a:pt x="0" y="62289"/>
                    </a:lnTo>
                    <a:cubicBezTo>
                      <a:pt x="0" y="27888"/>
                      <a:pt x="27888" y="0"/>
                      <a:pt x="62289"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dirty="0"/>
              </a:p>
            </p:txBody>
          </p:sp>
        </p:grpSp>
        <p:grpSp>
          <p:nvGrpSpPr>
            <p:cNvPr id="13" name="그룹 47">
              <a:extLst>
                <a:ext uri="{FF2B5EF4-FFF2-40B4-BE49-F238E27FC236}">
                  <a16:creationId xmlns:a16="http://schemas.microsoft.com/office/drawing/2014/main" id="{A06D7715-655B-7E5F-FD6D-0B81AEAC59E9}"/>
                </a:ext>
              </a:extLst>
            </p:cNvPr>
            <p:cNvGrpSpPr/>
            <p:nvPr/>
          </p:nvGrpSpPr>
          <p:grpSpPr>
            <a:xfrm>
              <a:off x="5174351" y="5639764"/>
              <a:ext cx="1704867" cy="455477"/>
              <a:chOff x="5134372" y="3131004"/>
              <a:chExt cx="1431908" cy="315692"/>
            </a:xfrm>
          </p:grpSpPr>
          <p:sp>
            <p:nvSpPr>
              <p:cNvPr id="17" name="직사각형 6">
                <a:extLst>
                  <a:ext uri="{FF2B5EF4-FFF2-40B4-BE49-F238E27FC236}">
                    <a16:creationId xmlns:a16="http://schemas.microsoft.com/office/drawing/2014/main" id="{46BCEC0A-C2B1-DD31-52D5-6F8128F92CD1}"/>
                  </a:ext>
                </a:extLst>
              </p:cNvPr>
              <p:cNvSpPr/>
              <p:nvPr/>
            </p:nvSpPr>
            <p:spPr>
              <a:xfrm>
                <a:off x="5208323" y="3177330"/>
                <a:ext cx="1258310" cy="223041"/>
              </a:xfrm>
              <a:custGeom>
                <a:avLst/>
                <a:gdLst>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 name="connsiteX0" fmla="*/ 0 w 1258310"/>
                  <a:gd name="connsiteY0" fmla="*/ 0 h 199384"/>
                  <a:gd name="connsiteX1" fmla="*/ 1258310 w 1258310"/>
                  <a:gd name="connsiteY1" fmla="*/ 0 h 199384"/>
                  <a:gd name="connsiteX2" fmla="*/ 1258310 w 1258310"/>
                  <a:gd name="connsiteY2" fmla="*/ 199384 h 199384"/>
                  <a:gd name="connsiteX3" fmla="*/ 0 w 1258310"/>
                  <a:gd name="connsiteY3" fmla="*/ 199384 h 199384"/>
                  <a:gd name="connsiteX4" fmla="*/ 0 w 1258310"/>
                  <a:gd name="connsiteY4" fmla="*/ 0 h 1993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8310" h="199384">
                    <a:moveTo>
                      <a:pt x="0" y="0"/>
                    </a:moveTo>
                    <a:lnTo>
                      <a:pt x="1258310" y="0"/>
                    </a:lnTo>
                    <a:cubicBezTo>
                      <a:pt x="1210685" y="75986"/>
                      <a:pt x="1213065" y="130541"/>
                      <a:pt x="1258310" y="199384"/>
                    </a:cubicBezTo>
                    <a:lnTo>
                      <a:pt x="0" y="199384"/>
                    </a:lnTo>
                    <a:lnTo>
                      <a:pt x="0" y="0"/>
                    </a:lnTo>
                    <a:close/>
                  </a:path>
                </a:pathLst>
              </a:custGeom>
              <a:solidFill>
                <a:schemeClr val="bg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8" name="자유형: 도형 68">
                <a:extLst>
                  <a:ext uri="{FF2B5EF4-FFF2-40B4-BE49-F238E27FC236}">
                    <a16:creationId xmlns:a16="http://schemas.microsoft.com/office/drawing/2014/main" id="{5217EFAA-71DE-69FC-1FFE-C5DA02D1F9CB}"/>
                  </a:ext>
                </a:extLst>
              </p:cNvPr>
              <p:cNvSpPr/>
              <p:nvPr/>
            </p:nvSpPr>
            <p:spPr>
              <a:xfrm>
                <a:off x="5134372" y="3131004"/>
                <a:ext cx="1431908" cy="315692"/>
              </a:xfrm>
              <a:custGeom>
                <a:avLst/>
                <a:gdLst>
                  <a:gd name="connsiteX0" fmla="*/ 62289 w 1431908"/>
                  <a:gd name="connsiteY0" fmla="*/ 0 h 315692"/>
                  <a:gd name="connsiteX1" fmla="*/ 1371331 w 1431908"/>
                  <a:gd name="connsiteY1" fmla="*/ 0 h 315692"/>
                  <a:gd name="connsiteX2" fmla="*/ 1415376 w 1431908"/>
                  <a:gd name="connsiteY2" fmla="*/ 18244 h 315692"/>
                  <a:gd name="connsiteX3" fmla="*/ 1431908 w 1431908"/>
                  <a:gd name="connsiteY3" fmla="*/ 58155 h 315692"/>
                  <a:gd name="connsiteX4" fmla="*/ 100375 w 1431908"/>
                  <a:gd name="connsiteY4" fmla="*/ 58155 h 315692"/>
                  <a:gd name="connsiteX5" fmla="*/ 73951 w 1431908"/>
                  <a:gd name="connsiteY5" fmla="*/ 84579 h 315692"/>
                  <a:gd name="connsiteX6" fmla="*/ 73951 w 1431908"/>
                  <a:gd name="connsiteY6" fmla="*/ 231114 h 315692"/>
                  <a:gd name="connsiteX7" fmla="*/ 100375 w 1431908"/>
                  <a:gd name="connsiteY7" fmla="*/ 257538 h 315692"/>
                  <a:gd name="connsiteX8" fmla="*/ 1431907 w 1431908"/>
                  <a:gd name="connsiteY8" fmla="*/ 257538 h 315692"/>
                  <a:gd name="connsiteX9" fmla="*/ 1415376 w 1431908"/>
                  <a:gd name="connsiteY9" fmla="*/ 297448 h 315692"/>
                  <a:gd name="connsiteX10" fmla="*/ 1371331 w 1431908"/>
                  <a:gd name="connsiteY10" fmla="*/ 315692 h 315692"/>
                  <a:gd name="connsiteX11" fmla="*/ 62289 w 1431908"/>
                  <a:gd name="connsiteY11" fmla="*/ 315692 h 315692"/>
                  <a:gd name="connsiteX12" fmla="*/ 0 w 1431908"/>
                  <a:gd name="connsiteY12" fmla="*/ 253403 h 315692"/>
                  <a:gd name="connsiteX13" fmla="*/ 0 w 1431908"/>
                  <a:gd name="connsiteY13" fmla="*/ 62289 h 315692"/>
                  <a:gd name="connsiteX14" fmla="*/ 62289 w 1431908"/>
                  <a:gd name="connsiteY14" fmla="*/ 0 h 315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908" h="315692">
                    <a:moveTo>
                      <a:pt x="62289" y="0"/>
                    </a:moveTo>
                    <a:lnTo>
                      <a:pt x="1371331" y="0"/>
                    </a:lnTo>
                    <a:cubicBezTo>
                      <a:pt x="1388532" y="0"/>
                      <a:pt x="1404104" y="6972"/>
                      <a:pt x="1415376" y="18244"/>
                    </a:cubicBezTo>
                    <a:lnTo>
                      <a:pt x="1431908" y="58155"/>
                    </a:lnTo>
                    <a:lnTo>
                      <a:pt x="100375" y="58155"/>
                    </a:lnTo>
                    <a:cubicBezTo>
                      <a:pt x="85781" y="58155"/>
                      <a:pt x="73951" y="69985"/>
                      <a:pt x="73951" y="84579"/>
                    </a:cubicBezTo>
                    <a:lnTo>
                      <a:pt x="73951" y="231114"/>
                    </a:lnTo>
                    <a:cubicBezTo>
                      <a:pt x="73951" y="245708"/>
                      <a:pt x="85781" y="257538"/>
                      <a:pt x="100375" y="257538"/>
                    </a:cubicBezTo>
                    <a:lnTo>
                      <a:pt x="1431907" y="257538"/>
                    </a:lnTo>
                    <a:lnTo>
                      <a:pt x="1415376" y="297448"/>
                    </a:lnTo>
                    <a:cubicBezTo>
                      <a:pt x="1404104" y="308720"/>
                      <a:pt x="1388532" y="315692"/>
                      <a:pt x="1371331" y="315692"/>
                    </a:cubicBezTo>
                    <a:lnTo>
                      <a:pt x="62289" y="315692"/>
                    </a:lnTo>
                    <a:cubicBezTo>
                      <a:pt x="27888" y="315692"/>
                      <a:pt x="0" y="287804"/>
                      <a:pt x="0" y="253403"/>
                    </a:cubicBezTo>
                    <a:lnTo>
                      <a:pt x="0" y="62289"/>
                    </a:lnTo>
                    <a:cubicBezTo>
                      <a:pt x="0" y="27888"/>
                      <a:pt x="27888" y="0"/>
                      <a:pt x="6228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grpSp>
        <p:grpSp>
          <p:nvGrpSpPr>
            <p:cNvPr id="14" name="그룹 14">
              <a:extLst>
                <a:ext uri="{FF2B5EF4-FFF2-40B4-BE49-F238E27FC236}">
                  <a16:creationId xmlns:a16="http://schemas.microsoft.com/office/drawing/2014/main" id="{492F9A1A-2390-7445-23DA-93F2725A3589}"/>
                </a:ext>
              </a:extLst>
            </p:cNvPr>
            <p:cNvGrpSpPr/>
            <p:nvPr/>
          </p:nvGrpSpPr>
          <p:grpSpPr>
            <a:xfrm>
              <a:off x="5668546" y="2344852"/>
              <a:ext cx="854909" cy="1343933"/>
              <a:chOff x="6163612" y="1966761"/>
              <a:chExt cx="2991257" cy="4702319"/>
            </a:xfrm>
          </p:grpSpPr>
          <p:sp>
            <p:nvSpPr>
              <p:cNvPr id="15" name="자유형: 도형 69">
                <a:extLst>
                  <a:ext uri="{FF2B5EF4-FFF2-40B4-BE49-F238E27FC236}">
                    <a16:creationId xmlns:a16="http://schemas.microsoft.com/office/drawing/2014/main" id="{9376A849-8DB9-589A-0B15-1A93A997AC5C}"/>
                  </a:ext>
                </a:extLst>
              </p:cNvPr>
              <p:cNvSpPr/>
              <p:nvPr/>
            </p:nvSpPr>
            <p:spPr>
              <a:xfrm>
                <a:off x="6316187" y="2135206"/>
                <a:ext cx="2653352" cy="2896349"/>
              </a:xfrm>
              <a:custGeom>
                <a:avLst/>
                <a:gdLst>
                  <a:gd name="connsiteX0" fmla="*/ 1146409 w 2292818"/>
                  <a:gd name="connsiteY0" fmla="*/ 0 h 2502797"/>
                  <a:gd name="connsiteX1" fmla="*/ 2292818 w 2292818"/>
                  <a:gd name="connsiteY1" fmla="*/ 1146409 h 2502797"/>
                  <a:gd name="connsiteX2" fmla="*/ 1692856 w 2292818"/>
                  <a:gd name="connsiteY2" fmla="*/ 2154453 h 2502797"/>
                  <a:gd name="connsiteX3" fmla="*/ 1686333 w 2292818"/>
                  <a:gd name="connsiteY3" fmla="*/ 2157595 h 2502797"/>
                  <a:gd name="connsiteX4" fmla="*/ 1625204 w 2292818"/>
                  <a:gd name="connsiteY4" fmla="*/ 2502797 h 2502797"/>
                  <a:gd name="connsiteX5" fmla="*/ 690116 w 2292818"/>
                  <a:gd name="connsiteY5" fmla="*/ 2502797 h 2502797"/>
                  <a:gd name="connsiteX6" fmla="*/ 631086 w 2292818"/>
                  <a:gd name="connsiteY6" fmla="*/ 2169446 h 2502797"/>
                  <a:gd name="connsiteX7" fmla="*/ 599963 w 2292818"/>
                  <a:gd name="connsiteY7" fmla="*/ 2154453 h 2502797"/>
                  <a:gd name="connsiteX8" fmla="*/ 0 w 2292818"/>
                  <a:gd name="connsiteY8" fmla="*/ 1146409 h 2502797"/>
                  <a:gd name="connsiteX9" fmla="*/ 1146409 w 2292818"/>
                  <a:gd name="connsiteY9" fmla="*/ 0 h 2502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292818" h="2502797">
                    <a:moveTo>
                      <a:pt x="1146409" y="0"/>
                    </a:moveTo>
                    <a:cubicBezTo>
                      <a:pt x="1779553" y="0"/>
                      <a:pt x="2292818" y="513265"/>
                      <a:pt x="2292818" y="1146409"/>
                    </a:cubicBezTo>
                    <a:cubicBezTo>
                      <a:pt x="2292818" y="1581696"/>
                      <a:pt x="2050220" y="1960321"/>
                      <a:pt x="1692856" y="2154453"/>
                    </a:cubicBezTo>
                    <a:lnTo>
                      <a:pt x="1686333" y="2157595"/>
                    </a:lnTo>
                    <a:lnTo>
                      <a:pt x="1625204" y="2502797"/>
                    </a:lnTo>
                    <a:lnTo>
                      <a:pt x="690116" y="2502797"/>
                    </a:lnTo>
                    <a:lnTo>
                      <a:pt x="631086" y="2169446"/>
                    </a:lnTo>
                    <a:lnTo>
                      <a:pt x="599963" y="2154453"/>
                    </a:lnTo>
                    <a:cubicBezTo>
                      <a:pt x="242598" y="1960321"/>
                      <a:pt x="0" y="1581696"/>
                      <a:pt x="0" y="1146409"/>
                    </a:cubicBezTo>
                    <a:cubicBezTo>
                      <a:pt x="0" y="513265"/>
                      <a:pt x="513265" y="0"/>
                      <a:pt x="1146409" y="0"/>
                    </a:cubicBezTo>
                    <a:close/>
                  </a:path>
                </a:pathLst>
              </a:cu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1"/>
              </a:p>
            </p:txBody>
          </p:sp>
          <p:sp>
            <p:nvSpPr>
              <p:cNvPr id="16" name="자유형: 도형 79">
                <a:extLst>
                  <a:ext uri="{FF2B5EF4-FFF2-40B4-BE49-F238E27FC236}">
                    <a16:creationId xmlns:a16="http://schemas.microsoft.com/office/drawing/2014/main" id="{1DC12071-4204-556B-7BC5-8A6C1512B3D8}"/>
                  </a:ext>
                </a:extLst>
              </p:cNvPr>
              <p:cNvSpPr>
                <a:spLocks noChangeAspect="1"/>
              </p:cNvSpPr>
              <p:nvPr/>
            </p:nvSpPr>
            <p:spPr>
              <a:xfrm>
                <a:off x="6163612" y="1966761"/>
                <a:ext cx="2991257" cy="4702319"/>
              </a:xfrm>
              <a:custGeom>
                <a:avLst/>
                <a:gdLst>
                  <a:gd name="connsiteX0" fmla="*/ 951056 w 2991257"/>
                  <a:gd name="connsiteY0" fmla="*/ 4310393 h 4702319"/>
                  <a:gd name="connsiteX1" fmla="*/ 2052826 w 2991257"/>
                  <a:gd name="connsiteY1" fmla="*/ 4310393 h 4702319"/>
                  <a:gd name="connsiteX2" fmla="*/ 2052826 w 2991257"/>
                  <a:gd name="connsiteY2" fmla="*/ 4506356 h 4702319"/>
                  <a:gd name="connsiteX3" fmla="*/ 1501941 w 2991257"/>
                  <a:gd name="connsiteY3" fmla="*/ 4702319 h 4702319"/>
                  <a:gd name="connsiteX4" fmla="*/ 951056 w 2991257"/>
                  <a:gd name="connsiteY4" fmla="*/ 4506356 h 4702319"/>
                  <a:gd name="connsiteX5" fmla="*/ 953472 w 2991257"/>
                  <a:gd name="connsiteY5" fmla="*/ 3978828 h 4702319"/>
                  <a:gd name="connsiteX6" fmla="*/ 2050412 w 2991257"/>
                  <a:gd name="connsiteY6" fmla="*/ 3978828 h 4702319"/>
                  <a:gd name="connsiteX7" fmla="*/ 2152988 w 2991257"/>
                  <a:gd name="connsiteY7" fmla="*/ 4079172 h 4702319"/>
                  <a:gd name="connsiteX8" fmla="*/ 2152988 w 2991257"/>
                  <a:gd name="connsiteY8" fmla="*/ 4123466 h 4702319"/>
                  <a:gd name="connsiteX9" fmla="*/ 2050412 w 2991257"/>
                  <a:gd name="connsiteY9" fmla="*/ 4223810 h 4702319"/>
                  <a:gd name="connsiteX10" fmla="*/ 953472 w 2991257"/>
                  <a:gd name="connsiteY10" fmla="*/ 4223810 h 4702319"/>
                  <a:gd name="connsiteX11" fmla="*/ 850896 w 2991257"/>
                  <a:gd name="connsiteY11" fmla="*/ 4123466 h 4702319"/>
                  <a:gd name="connsiteX12" fmla="*/ 850896 w 2991257"/>
                  <a:gd name="connsiteY12" fmla="*/ 4079172 h 4702319"/>
                  <a:gd name="connsiteX13" fmla="*/ 953472 w 2991257"/>
                  <a:gd name="connsiteY13" fmla="*/ 3978828 h 4702319"/>
                  <a:gd name="connsiteX14" fmla="*/ 903390 w 2991257"/>
                  <a:gd name="connsiteY14" fmla="*/ 3647264 h 4702319"/>
                  <a:gd name="connsiteX15" fmla="*/ 2100491 w 2991257"/>
                  <a:gd name="connsiteY15" fmla="*/ 3647264 h 4702319"/>
                  <a:gd name="connsiteX16" fmla="*/ 2203068 w 2991257"/>
                  <a:gd name="connsiteY16" fmla="*/ 3747607 h 4702319"/>
                  <a:gd name="connsiteX17" fmla="*/ 2203068 w 2991257"/>
                  <a:gd name="connsiteY17" fmla="*/ 3791900 h 4702319"/>
                  <a:gd name="connsiteX18" fmla="*/ 2100491 w 2991257"/>
                  <a:gd name="connsiteY18" fmla="*/ 3892244 h 4702319"/>
                  <a:gd name="connsiteX19" fmla="*/ 903390 w 2991257"/>
                  <a:gd name="connsiteY19" fmla="*/ 3892244 h 4702319"/>
                  <a:gd name="connsiteX20" fmla="*/ 800815 w 2991257"/>
                  <a:gd name="connsiteY20" fmla="*/ 3791900 h 4702319"/>
                  <a:gd name="connsiteX21" fmla="*/ 800815 w 2991257"/>
                  <a:gd name="connsiteY21" fmla="*/ 3747607 h 4702319"/>
                  <a:gd name="connsiteX22" fmla="*/ 903390 w 2991257"/>
                  <a:gd name="connsiteY22" fmla="*/ 3647264 h 4702319"/>
                  <a:gd name="connsiteX23" fmla="*/ 853310 w 2991257"/>
                  <a:gd name="connsiteY23" fmla="*/ 3315698 h 4702319"/>
                  <a:gd name="connsiteX24" fmla="*/ 2150572 w 2991257"/>
                  <a:gd name="connsiteY24" fmla="*/ 3315698 h 4702319"/>
                  <a:gd name="connsiteX25" fmla="*/ 2253147 w 2991257"/>
                  <a:gd name="connsiteY25" fmla="*/ 3416042 h 4702319"/>
                  <a:gd name="connsiteX26" fmla="*/ 2253147 w 2991257"/>
                  <a:gd name="connsiteY26" fmla="*/ 3460336 h 4702319"/>
                  <a:gd name="connsiteX27" fmla="*/ 2150572 w 2991257"/>
                  <a:gd name="connsiteY27" fmla="*/ 3560680 h 4702319"/>
                  <a:gd name="connsiteX28" fmla="*/ 853310 w 2991257"/>
                  <a:gd name="connsiteY28" fmla="*/ 3560680 h 4702319"/>
                  <a:gd name="connsiteX29" fmla="*/ 750733 w 2991257"/>
                  <a:gd name="connsiteY29" fmla="*/ 3460336 h 4702319"/>
                  <a:gd name="connsiteX30" fmla="*/ 750733 w 2991257"/>
                  <a:gd name="connsiteY30" fmla="*/ 3416042 h 4702319"/>
                  <a:gd name="connsiteX31" fmla="*/ 853310 w 2991257"/>
                  <a:gd name="connsiteY31" fmla="*/ 3315698 h 4702319"/>
                  <a:gd name="connsiteX32" fmla="*/ 1386722 w 2991257"/>
                  <a:gd name="connsiteY32" fmla="*/ 1558904 h 4702319"/>
                  <a:gd name="connsiteX33" fmla="*/ 1267488 w 2991257"/>
                  <a:gd name="connsiteY33" fmla="*/ 1609721 h 4702319"/>
                  <a:gd name="connsiteX34" fmla="*/ 1167563 w 2991257"/>
                  <a:gd name="connsiteY34" fmla="*/ 1572653 h 4702319"/>
                  <a:gd name="connsiteX35" fmla="*/ 1400707 w 2991257"/>
                  <a:gd name="connsiteY35" fmla="*/ 3012633 h 4702319"/>
                  <a:gd name="connsiteX36" fmla="*/ 1492336 w 2991257"/>
                  <a:gd name="connsiteY36" fmla="*/ 3011914 h 4702319"/>
                  <a:gd name="connsiteX37" fmla="*/ 1492336 w 2991257"/>
                  <a:gd name="connsiteY37" fmla="*/ 3011864 h 4702319"/>
                  <a:gd name="connsiteX38" fmla="*/ 1495631 w 2991257"/>
                  <a:gd name="connsiteY38" fmla="*/ 3011889 h 4702319"/>
                  <a:gd name="connsiteX39" fmla="*/ 1498923 w 2991257"/>
                  <a:gd name="connsiteY39" fmla="*/ 3011864 h 4702319"/>
                  <a:gd name="connsiteX40" fmla="*/ 1498923 w 2991257"/>
                  <a:gd name="connsiteY40" fmla="*/ 3011914 h 4702319"/>
                  <a:gd name="connsiteX41" fmla="*/ 1589466 w 2991257"/>
                  <a:gd name="connsiteY41" fmla="*/ 3012625 h 4702319"/>
                  <a:gd name="connsiteX42" fmla="*/ 1819775 w 2991257"/>
                  <a:gd name="connsiteY42" fmla="*/ 1590148 h 4702319"/>
                  <a:gd name="connsiteX43" fmla="*/ 1744424 w 2991257"/>
                  <a:gd name="connsiteY43" fmla="*/ 1609721 h 4702319"/>
                  <a:gd name="connsiteX44" fmla="*/ 1625191 w 2991257"/>
                  <a:gd name="connsiteY44" fmla="*/ 1558904 h 4702319"/>
                  <a:gd name="connsiteX45" fmla="*/ 1505957 w 2991257"/>
                  <a:gd name="connsiteY45" fmla="*/ 1609721 h 4702319"/>
                  <a:gd name="connsiteX46" fmla="*/ 1386722 w 2991257"/>
                  <a:gd name="connsiteY46" fmla="*/ 1558904 h 4702319"/>
                  <a:gd name="connsiteX47" fmla="*/ 1492336 w 2991257"/>
                  <a:gd name="connsiteY47" fmla="*/ 296022 h 4702319"/>
                  <a:gd name="connsiteX48" fmla="*/ 274831 w 2991257"/>
                  <a:gd name="connsiteY48" fmla="*/ 1488534 h 4702319"/>
                  <a:gd name="connsiteX49" fmla="*/ 855798 w 2991257"/>
                  <a:gd name="connsiteY49" fmla="*/ 2574654 h 4702319"/>
                  <a:gd name="connsiteX50" fmla="*/ 1010657 w 2991257"/>
                  <a:gd name="connsiteY50" fmla="*/ 2878465 h 4702319"/>
                  <a:gd name="connsiteX51" fmla="*/ 1099844 w 2991257"/>
                  <a:gd name="connsiteY51" fmla="*/ 3014995 h 4702319"/>
                  <a:gd name="connsiteX52" fmla="*/ 1178890 w 2991257"/>
                  <a:gd name="connsiteY52" fmla="*/ 3014374 h 4702319"/>
                  <a:gd name="connsiteX53" fmla="*/ 912952 w 2991257"/>
                  <a:gd name="connsiteY53" fmla="*/ 1371837 h 4702319"/>
                  <a:gd name="connsiteX54" fmla="*/ 1002548 w 2991257"/>
                  <a:gd name="connsiteY54" fmla="*/ 1251201 h 4702319"/>
                  <a:gd name="connsiteX55" fmla="*/ 1006296 w 2991257"/>
                  <a:gd name="connsiteY55" fmla="*/ 1250621 h 4702319"/>
                  <a:gd name="connsiteX56" fmla="*/ 1124040 w 2991257"/>
                  <a:gd name="connsiteY56" fmla="*/ 1323612 h 4702319"/>
                  <a:gd name="connsiteX57" fmla="*/ 1267488 w 2991257"/>
                  <a:gd name="connsiteY57" fmla="*/ 1239026 h 4702319"/>
                  <a:gd name="connsiteX58" fmla="*/ 1386722 w 2991257"/>
                  <a:gd name="connsiteY58" fmla="*/ 1289845 h 4702319"/>
                  <a:gd name="connsiteX59" fmla="*/ 1505957 w 2991257"/>
                  <a:gd name="connsiteY59" fmla="*/ 1239026 h 4702319"/>
                  <a:gd name="connsiteX60" fmla="*/ 1625191 w 2991257"/>
                  <a:gd name="connsiteY60" fmla="*/ 1289845 h 4702319"/>
                  <a:gd name="connsiteX61" fmla="*/ 1744424 w 2991257"/>
                  <a:gd name="connsiteY61" fmla="*/ 1239026 h 4702319"/>
                  <a:gd name="connsiteX62" fmla="*/ 1873330 w 2991257"/>
                  <a:gd name="connsiteY62" fmla="*/ 1300835 h 4702319"/>
                  <a:gd name="connsiteX63" fmla="*/ 1984961 w 2991257"/>
                  <a:gd name="connsiteY63" fmla="*/ 1243910 h 4702319"/>
                  <a:gd name="connsiteX64" fmla="*/ 1988709 w 2991257"/>
                  <a:gd name="connsiteY64" fmla="*/ 1244491 h 4702319"/>
                  <a:gd name="connsiteX65" fmla="*/ 2078307 w 2991257"/>
                  <a:gd name="connsiteY65" fmla="*/ 1365125 h 4702319"/>
                  <a:gd name="connsiteX66" fmla="*/ 1811283 w 2991257"/>
                  <a:gd name="connsiteY66" fmla="*/ 3014366 h 4702319"/>
                  <a:gd name="connsiteX67" fmla="*/ 1891413 w 2991257"/>
                  <a:gd name="connsiteY67" fmla="*/ 3014995 h 4702319"/>
                  <a:gd name="connsiteX68" fmla="*/ 1980600 w 2991257"/>
                  <a:gd name="connsiteY68" fmla="*/ 2878465 h 4702319"/>
                  <a:gd name="connsiteX69" fmla="*/ 2135459 w 2991257"/>
                  <a:gd name="connsiteY69" fmla="*/ 2574654 h 4702319"/>
                  <a:gd name="connsiteX70" fmla="*/ 2716427 w 2991257"/>
                  <a:gd name="connsiteY70" fmla="*/ 1488534 h 4702319"/>
                  <a:gd name="connsiteX71" fmla="*/ 1498923 w 2991257"/>
                  <a:gd name="connsiteY71" fmla="*/ 296022 h 4702319"/>
                  <a:gd name="connsiteX72" fmla="*/ 1498923 w 2991257"/>
                  <a:gd name="connsiteY72" fmla="*/ 296319 h 4702319"/>
                  <a:gd name="connsiteX73" fmla="*/ 1495631 w 2991257"/>
                  <a:gd name="connsiteY73" fmla="*/ 296070 h 4702319"/>
                  <a:gd name="connsiteX74" fmla="*/ 1492336 w 2991257"/>
                  <a:gd name="connsiteY74" fmla="*/ 296319 h 4702319"/>
                  <a:gd name="connsiteX75" fmla="*/ 1492826 w 2991257"/>
                  <a:gd name="connsiteY75" fmla="*/ 0 h 4702319"/>
                  <a:gd name="connsiteX76" fmla="*/ 1495631 w 2991257"/>
                  <a:gd name="connsiteY76" fmla="*/ 211 h 4702319"/>
                  <a:gd name="connsiteX77" fmla="*/ 1498432 w 2991257"/>
                  <a:gd name="connsiteY77" fmla="*/ 0 h 4702319"/>
                  <a:gd name="connsiteX78" fmla="*/ 2991257 w 2991257"/>
                  <a:gd name="connsiteY78" fmla="*/ 1460348 h 4702319"/>
                  <a:gd name="connsiteX79" fmla="*/ 2279478 w 2991257"/>
                  <a:gd name="connsiteY79" fmla="*/ 2790647 h 4702319"/>
                  <a:gd name="connsiteX80" fmla="*/ 2207246 w 2991257"/>
                  <a:gd name="connsiteY80" fmla="*/ 3088369 h 4702319"/>
                  <a:gd name="connsiteX81" fmla="*/ 2016213 w 2991257"/>
                  <a:gd name="connsiteY81" fmla="*/ 3228140 h 4702319"/>
                  <a:gd name="connsiteX82" fmla="*/ 1495631 w 2991257"/>
                  <a:gd name="connsiteY82" fmla="*/ 3226317 h 4702319"/>
                  <a:gd name="connsiteX83" fmla="*/ 975044 w 2991257"/>
                  <a:gd name="connsiteY83" fmla="*/ 3228140 h 4702319"/>
                  <a:gd name="connsiteX84" fmla="*/ 784011 w 2991257"/>
                  <a:gd name="connsiteY84" fmla="*/ 3088369 h 4702319"/>
                  <a:gd name="connsiteX85" fmla="*/ 711780 w 2991257"/>
                  <a:gd name="connsiteY85" fmla="*/ 2790647 h 4702319"/>
                  <a:gd name="connsiteX86" fmla="*/ 0 w 2991257"/>
                  <a:gd name="connsiteY86" fmla="*/ 1460348 h 4702319"/>
                  <a:gd name="connsiteX87" fmla="*/ 1492826 w 2991257"/>
                  <a:gd name="connsiteY87" fmla="*/ 0 h 4702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2991257" h="4702319">
                    <a:moveTo>
                      <a:pt x="951056" y="4310393"/>
                    </a:moveTo>
                    <a:lnTo>
                      <a:pt x="2052826" y="4310393"/>
                    </a:lnTo>
                    <a:lnTo>
                      <a:pt x="2052826" y="4506356"/>
                    </a:lnTo>
                    <a:cubicBezTo>
                      <a:pt x="2052826" y="4614583"/>
                      <a:pt x="1806188" y="4702319"/>
                      <a:pt x="1501941" y="4702319"/>
                    </a:cubicBezTo>
                    <a:cubicBezTo>
                      <a:pt x="1197696" y="4702319"/>
                      <a:pt x="951056" y="4614583"/>
                      <a:pt x="951056" y="4506356"/>
                    </a:cubicBezTo>
                    <a:close/>
                    <a:moveTo>
                      <a:pt x="953472" y="3978828"/>
                    </a:moveTo>
                    <a:lnTo>
                      <a:pt x="2050412" y="3978828"/>
                    </a:lnTo>
                    <a:cubicBezTo>
                      <a:pt x="2107063" y="3978828"/>
                      <a:pt x="2152988" y="4023754"/>
                      <a:pt x="2152988" y="4079172"/>
                    </a:cubicBezTo>
                    <a:lnTo>
                      <a:pt x="2152988" y="4123466"/>
                    </a:lnTo>
                    <a:cubicBezTo>
                      <a:pt x="2152988" y="4178882"/>
                      <a:pt x="2107063" y="4223810"/>
                      <a:pt x="2050412" y="4223810"/>
                    </a:cubicBezTo>
                    <a:lnTo>
                      <a:pt x="953472" y="4223810"/>
                    </a:lnTo>
                    <a:cubicBezTo>
                      <a:pt x="896821" y="4223810"/>
                      <a:pt x="850896" y="4178882"/>
                      <a:pt x="850896" y="4123466"/>
                    </a:cubicBezTo>
                    <a:lnTo>
                      <a:pt x="850896" y="4079172"/>
                    </a:lnTo>
                    <a:cubicBezTo>
                      <a:pt x="850896" y="4023754"/>
                      <a:pt x="896821" y="3978828"/>
                      <a:pt x="953472" y="3978828"/>
                    </a:cubicBezTo>
                    <a:close/>
                    <a:moveTo>
                      <a:pt x="903390" y="3647264"/>
                    </a:moveTo>
                    <a:lnTo>
                      <a:pt x="2100491" y="3647264"/>
                    </a:lnTo>
                    <a:cubicBezTo>
                      <a:pt x="2157143" y="3647264"/>
                      <a:pt x="2203068" y="3692189"/>
                      <a:pt x="2203068" y="3747607"/>
                    </a:cubicBezTo>
                    <a:lnTo>
                      <a:pt x="2203068" y="3791900"/>
                    </a:lnTo>
                    <a:cubicBezTo>
                      <a:pt x="2203068" y="3847318"/>
                      <a:pt x="2157143" y="3892244"/>
                      <a:pt x="2100491" y="3892244"/>
                    </a:cubicBezTo>
                    <a:lnTo>
                      <a:pt x="903390" y="3892244"/>
                    </a:lnTo>
                    <a:cubicBezTo>
                      <a:pt x="846740" y="3892244"/>
                      <a:pt x="800815" y="3847318"/>
                      <a:pt x="800815" y="3791900"/>
                    </a:cubicBezTo>
                    <a:lnTo>
                      <a:pt x="800815" y="3747607"/>
                    </a:lnTo>
                    <a:cubicBezTo>
                      <a:pt x="800815" y="3692189"/>
                      <a:pt x="846740" y="3647264"/>
                      <a:pt x="903390" y="3647264"/>
                    </a:cubicBezTo>
                    <a:close/>
                    <a:moveTo>
                      <a:pt x="853310" y="3315698"/>
                    </a:moveTo>
                    <a:lnTo>
                      <a:pt x="2150572" y="3315698"/>
                    </a:lnTo>
                    <a:cubicBezTo>
                      <a:pt x="2207223" y="3315698"/>
                      <a:pt x="2253147" y="3360624"/>
                      <a:pt x="2253147" y="3416042"/>
                    </a:cubicBezTo>
                    <a:lnTo>
                      <a:pt x="2253147" y="3460336"/>
                    </a:lnTo>
                    <a:cubicBezTo>
                      <a:pt x="2253147" y="3515753"/>
                      <a:pt x="2207223" y="3560680"/>
                      <a:pt x="2150572" y="3560680"/>
                    </a:cubicBezTo>
                    <a:lnTo>
                      <a:pt x="853310" y="3560680"/>
                    </a:lnTo>
                    <a:cubicBezTo>
                      <a:pt x="796658" y="3560680"/>
                      <a:pt x="750733" y="3515753"/>
                      <a:pt x="750733" y="3460336"/>
                    </a:cubicBezTo>
                    <a:lnTo>
                      <a:pt x="750733" y="3416042"/>
                    </a:lnTo>
                    <a:cubicBezTo>
                      <a:pt x="750733" y="3360624"/>
                      <a:pt x="796658" y="3315698"/>
                      <a:pt x="853310" y="3315698"/>
                    </a:cubicBezTo>
                    <a:close/>
                    <a:moveTo>
                      <a:pt x="1386722" y="1558904"/>
                    </a:moveTo>
                    <a:cubicBezTo>
                      <a:pt x="1356097" y="1590701"/>
                      <a:pt x="1313897" y="1609721"/>
                      <a:pt x="1267488" y="1609721"/>
                    </a:cubicBezTo>
                    <a:cubicBezTo>
                      <a:pt x="1229461" y="1609721"/>
                      <a:pt x="1194258" y="1596950"/>
                      <a:pt x="1167563" y="1572653"/>
                    </a:cubicBezTo>
                    <a:lnTo>
                      <a:pt x="1400707" y="3012633"/>
                    </a:lnTo>
                    <a:lnTo>
                      <a:pt x="1492336" y="3011914"/>
                    </a:lnTo>
                    <a:lnTo>
                      <a:pt x="1492336" y="3011864"/>
                    </a:lnTo>
                    <a:lnTo>
                      <a:pt x="1495631" y="3011889"/>
                    </a:lnTo>
                    <a:lnTo>
                      <a:pt x="1498923" y="3011864"/>
                    </a:lnTo>
                    <a:lnTo>
                      <a:pt x="1498923" y="3011914"/>
                    </a:lnTo>
                    <a:lnTo>
                      <a:pt x="1589466" y="3012625"/>
                    </a:lnTo>
                    <a:lnTo>
                      <a:pt x="1819775" y="1590148"/>
                    </a:lnTo>
                    <a:cubicBezTo>
                      <a:pt x="1797467" y="1603167"/>
                      <a:pt x="1771670" y="1609721"/>
                      <a:pt x="1744424" y="1609721"/>
                    </a:cubicBezTo>
                    <a:cubicBezTo>
                      <a:pt x="1698015" y="1609721"/>
                      <a:pt x="1655815" y="1590701"/>
                      <a:pt x="1625191" y="1558904"/>
                    </a:cubicBezTo>
                    <a:cubicBezTo>
                      <a:pt x="1594564" y="1590701"/>
                      <a:pt x="1552364" y="1609721"/>
                      <a:pt x="1505957" y="1609721"/>
                    </a:cubicBezTo>
                    <a:cubicBezTo>
                      <a:pt x="1459548" y="1609721"/>
                      <a:pt x="1417348" y="1590701"/>
                      <a:pt x="1386722" y="1558904"/>
                    </a:cubicBezTo>
                    <a:close/>
                    <a:moveTo>
                      <a:pt x="1492336" y="296022"/>
                    </a:moveTo>
                    <a:cubicBezTo>
                      <a:pt x="819777" y="296795"/>
                      <a:pt x="274831" y="830410"/>
                      <a:pt x="274831" y="1488534"/>
                    </a:cubicBezTo>
                    <a:cubicBezTo>
                      <a:pt x="274831" y="1934058"/>
                      <a:pt x="599874" y="2373770"/>
                      <a:pt x="855798" y="2574654"/>
                    </a:cubicBezTo>
                    <a:cubicBezTo>
                      <a:pt x="972489" y="2706724"/>
                      <a:pt x="963238" y="2709431"/>
                      <a:pt x="1010657" y="2878465"/>
                    </a:cubicBezTo>
                    <a:cubicBezTo>
                      <a:pt x="1029549" y="2996988"/>
                      <a:pt x="991277" y="3008834"/>
                      <a:pt x="1099844" y="3014995"/>
                    </a:cubicBezTo>
                    <a:lnTo>
                      <a:pt x="1178890" y="3014374"/>
                    </a:lnTo>
                    <a:lnTo>
                      <a:pt x="912952" y="1371837"/>
                    </a:lnTo>
                    <a:cubicBezTo>
                      <a:pt x="903639" y="1314321"/>
                      <a:pt x="943753" y="1260311"/>
                      <a:pt x="1002548" y="1251201"/>
                    </a:cubicBezTo>
                    <a:lnTo>
                      <a:pt x="1006296" y="1250621"/>
                    </a:lnTo>
                    <a:cubicBezTo>
                      <a:pt x="1059733" y="1242341"/>
                      <a:pt x="1110210" y="1274002"/>
                      <a:pt x="1124040" y="1323612"/>
                    </a:cubicBezTo>
                    <a:cubicBezTo>
                      <a:pt x="1152654" y="1271953"/>
                      <a:pt x="1206429" y="1239026"/>
                      <a:pt x="1267488" y="1239026"/>
                    </a:cubicBezTo>
                    <a:cubicBezTo>
                      <a:pt x="1313897" y="1239026"/>
                      <a:pt x="1356097" y="1258048"/>
                      <a:pt x="1386722" y="1289845"/>
                    </a:cubicBezTo>
                    <a:cubicBezTo>
                      <a:pt x="1417348" y="1258048"/>
                      <a:pt x="1459548" y="1239026"/>
                      <a:pt x="1505957" y="1239026"/>
                    </a:cubicBezTo>
                    <a:cubicBezTo>
                      <a:pt x="1552364" y="1239026"/>
                      <a:pt x="1594564" y="1258048"/>
                      <a:pt x="1625191" y="1289845"/>
                    </a:cubicBezTo>
                    <a:cubicBezTo>
                      <a:pt x="1655815" y="1258048"/>
                      <a:pt x="1698015" y="1239026"/>
                      <a:pt x="1744424" y="1239026"/>
                    </a:cubicBezTo>
                    <a:cubicBezTo>
                      <a:pt x="1795987" y="1239026"/>
                      <a:pt x="1842359" y="1262509"/>
                      <a:pt x="1873330" y="1300835"/>
                    </a:cubicBezTo>
                    <a:cubicBezTo>
                      <a:pt x="1892646" y="1260564"/>
                      <a:pt x="1937643" y="1236578"/>
                      <a:pt x="1984961" y="1243910"/>
                    </a:cubicBezTo>
                    <a:lnTo>
                      <a:pt x="1988709" y="1244491"/>
                    </a:lnTo>
                    <a:cubicBezTo>
                      <a:pt x="2047506" y="1253600"/>
                      <a:pt x="2087618" y="1307610"/>
                      <a:pt x="2078307" y="1365125"/>
                    </a:cubicBezTo>
                    <a:lnTo>
                      <a:pt x="1811283" y="3014366"/>
                    </a:lnTo>
                    <a:lnTo>
                      <a:pt x="1891413" y="3014995"/>
                    </a:lnTo>
                    <a:cubicBezTo>
                      <a:pt x="1999980" y="3008834"/>
                      <a:pt x="1961709" y="2996988"/>
                      <a:pt x="1980600" y="2878465"/>
                    </a:cubicBezTo>
                    <a:cubicBezTo>
                      <a:pt x="2028019" y="2709431"/>
                      <a:pt x="2018769" y="2706724"/>
                      <a:pt x="2135459" y="2574654"/>
                    </a:cubicBezTo>
                    <a:cubicBezTo>
                      <a:pt x="2391383" y="2373770"/>
                      <a:pt x="2716427" y="1934058"/>
                      <a:pt x="2716427" y="1488534"/>
                    </a:cubicBezTo>
                    <a:cubicBezTo>
                      <a:pt x="2716427" y="830410"/>
                      <a:pt x="2171481" y="296795"/>
                      <a:pt x="1498923" y="296022"/>
                    </a:cubicBezTo>
                    <a:lnTo>
                      <a:pt x="1498923" y="296319"/>
                    </a:lnTo>
                    <a:lnTo>
                      <a:pt x="1495631" y="296070"/>
                    </a:lnTo>
                    <a:lnTo>
                      <a:pt x="1492336" y="296319"/>
                    </a:lnTo>
                    <a:close/>
                    <a:moveTo>
                      <a:pt x="1492826" y="0"/>
                    </a:moveTo>
                    <a:lnTo>
                      <a:pt x="1495631" y="211"/>
                    </a:lnTo>
                    <a:lnTo>
                      <a:pt x="1498432" y="0"/>
                    </a:lnTo>
                    <a:cubicBezTo>
                      <a:pt x="2322897" y="0"/>
                      <a:pt x="2991257" y="653819"/>
                      <a:pt x="2991257" y="1460348"/>
                    </a:cubicBezTo>
                    <a:cubicBezTo>
                      <a:pt x="2991257" y="2006129"/>
                      <a:pt x="2592903" y="2544781"/>
                      <a:pt x="2279478" y="2790647"/>
                    </a:cubicBezTo>
                    <a:cubicBezTo>
                      <a:pt x="2186103" y="2895884"/>
                      <a:pt x="2227311" y="2951181"/>
                      <a:pt x="2207246" y="3088369"/>
                    </a:cubicBezTo>
                    <a:cubicBezTo>
                      <a:pt x="2155081" y="3194275"/>
                      <a:pt x="2108422" y="3228140"/>
                      <a:pt x="2016213" y="3228140"/>
                    </a:cubicBezTo>
                    <a:lnTo>
                      <a:pt x="1495631" y="3226317"/>
                    </a:lnTo>
                    <a:lnTo>
                      <a:pt x="975044" y="3228140"/>
                    </a:lnTo>
                    <a:cubicBezTo>
                      <a:pt x="882838" y="3228140"/>
                      <a:pt x="836177" y="3194275"/>
                      <a:pt x="784011" y="3088369"/>
                    </a:cubicBezTo>
                    <a:cubicBezTo>
                      <a:pt x="763946" y="2951181"/>
                      <a:pt x="805155" y="2895884"/>
                      <a:pt x="711780" y="2790647"/>
                    </a:cubicBezTo>
                    <a:cubicBezTo>
                      <a:pt x="398354" y="2544781"/>
                      <a:pt x="0" y="2006129"/>
                      <a:pt x="0" y="1460348"/>
                    </a:cubicBezTo>
                    <a:cubicBezTo>
                      <a:pt x="0" y="653819"/>
                      <a:pt x="668362" y="0"/>
                      <a:pt x="1492826" y="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ko-KR" altLang="en-US" sz="2701" dirty="0"/>
              </a:p>
            </p:txBody>
          </p:sp>
        </p:grpSp>
      </p:grpSp>
      <p:sp>
        <p:nvSpPr>
          <p:cNvPr id="27" name="Block Arc 6">
            <a:extLst>
              <a:ext uri="{FF2B5EF4-FFF2-40B4-BE49-F238E27FC236}">
                <a16:creationId xmlns:a16="http://schemas.microsoft.com/office/drawing/2014/main" id="{A09852DD-9DE8-4306-9BC0-FC3CAD6A93D0}"/>
              </a:ext>
            </a:extLst>
          </p:cNvPr>
          <p:cNvSpPr/>
          <p:nvPr/>
        </p:nvSpPr>
        <p:spPr>
          <a:xfrm>
            <a:off x="759359" y="4978528"/>
            <a:ext cx="414400" cy="396832"/>
          </a:xfrm>
          <a:custGeom>
            <a:avLst/>
            <a:gdLst>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151233"/>
              <a:gd name="connsiteY0" fmla="*/ 2175617 h 3221116"/>
              <a:gd name="connsiteX1" fmla="*/ 2658205 w 3151233"/>
              <a:gd name="connsiteY1" fmla="*/ 2178566 h 3221116"/>
              <a:gd name="connsiteX2" fmla="*/ 2664630 w 3151233"/>
              <a:gd name="connsiteY2" fmla="*/ 2175617 h 3221116"/>
              <a:gd name="connsiteX3" fmla="*/ 1477043 w 3151233"/>
              <a:gd name="connsiteY3" fmla="*/ 1144372 h 3221116"/>
              <a:gd name="connsiteX4" fmla="*/ 1409070 w 3151233"/>
              <a:gd name="connsiteY4" fmla="*/ 1159393 h 3221116"/>
              <a:gd name="connsiteX5" fmla="*/ 1152384 w 3151233"/>
              <a:gd name="connsiteY5" fmla="*/ 1703728 h 3221116"/>
              <a:gd name="connsiteX6" fmla="*/ 1514013 w 3151233"/>
              <a:gd name="connsiteY6" fmla="*/ 2152290 h 3221116"/>
              <a:gd name="connsiteX7" fmla="*/ 1850815 w 3151233"/>
              <a:gd name="connsiteY7" fmla="*/ 1654259 h 3221116"/>
              <a:gd name="connsiteX8" fmla="*/ 1830467 w 3151233"/>
              <a:gd name="connsiteY8" fmla="*/ 1515986 h 3221116"/>
              <a:gd name="connsiteX9" fmla="*/ 1477043 w 3151233"/>
              <a:gd name="connsiteY9" fmla="*/ 1144372 h 3221116"/>
              <a:gd name="connsiteX10" fmla="*/ 1651152 w 3151233"/>
              <a:gd name="connsiteY10" fmla="*/ 501 h 3221116"/>
              <a:gd name="connsiteX11" fmla="*/ 2580395 w 3151233"/>
              <a:gd name="connsiteY11" fmla="*/ 324821 h 3221116"/>
              <a:gd name="connsiteX12" fmla="*/ 3030464 w 3151233"/>
              <a:gd name="connsiteY12" fmla="*/ 2249544 h 3221116"/>
              <a:gd name="connsiteX13" fmla="*/ 2585849 w 3151233"/>
              <a:gd name="connsiteY13" fmla="*/ 2588887 h 3221116"/>
              <a:gd name="connsiteX14" fmla="*/ 1973374 w 3151233"/>
              <a:gd name="connsiteY14" fmla="*/ 2195096 h 3221116"/>
              <a:gd name="connsiteX15" fmla="*/ 1390827 w 3151233"/>
              <a:gd name="connsiteY15" fmla="*/ 2527630 h 3221116"/>
              <a:gd name="connsiteX16" fmla="*/ 783896 w 3151233"/>
              <a:gd name="connsiteY16" fmla="*/ 1665044 h 3221116"/>
              <a:gd name="connsiteX17" fmla="*/ 1268509 w 3151233"/>
              <a:gd name="connsiteY17" fmla="*/ 819983 h 3221116"/>
              <a:gd name="connsiteX18" fmla="*/ 1328805 w 3151233"/>
              <a:gd name="connsiteY18" fmla="*/ 807930 h 3221116"/>
              <a:gd name="connsiteX19" fmla="*/ 1390827 w 3151233"/>
              <a:gd name="connsiteY19" fmla="*/ 802457 h 3221116"/>
              <a:gd name="connsiteX20" fmla="*/ 1462242 w 3151233"/>
              <a:gd name="connsiteY20" fmla="*/ 801708 h 3221116"/>
              <a:gd name="connsiteX21" fmla="*/ 1956122 w 3151233"/>
              <a:gd name="connsiteY21" fmla="*/ 1110076 h 3221116"/>
              <a:gd name="connsiteX22" fmla="*/ 1973374 w 3151233"/>
              <a:gd name="connsiteY22" fmla="*/ 875315 h 3221116"/>
              <a:gd name="connsiteX23" fmla="*/ 2333414 w 3151233"/>
              <a:gd name="connsiteY23" fmla="*/ 875315 h 3221116"/>
              <a:gd name="connsiteX24" fmla="*/ 2324788 w 3151233"/>
              <a:gd name="connsiteY24" fmla="*/ 2054049 h 3221116"/>
              <a:gd name="connsiteX25" fmla="*/ 2661746 w 3151233"/>
              <a:gd name="connsiteY25" fmla="*/ 2179658 h 3221116"/>
              <a:gd name="connsiteX26" fmla="*/ 2691046 w 3151233"/>
              <a:gd name="connsiteY26" fmla="*/ 2188689 h 3221116"/>
              <a:gd name="connsiteX27" fmla="*/ 2667011 w 3151233"/>
              <a:gd name="connsiteY27" fmla="*/ 2175828 h 3221116"/>
              <a:gd name="connsiteX28" fmla="*/ 2332141 w 3151233"/>
              <a:gd name="connsiteY28" fmla="*/ 653899 h 3221116"/>
              <a:gd name="connsiteX29" fmla="*/ 776764 w 3151233"/>
              <a:gd name="connsiteY29" fmla="*/ 749845 h 3221116"/>
              <a:gd name="connsiteX30" fmla="*/ 631487 w 3151233"/>
              <a:gd name="connsiteY30" fmla="*/ 2301392 h 3221116"/>
              <a:gd name="connsiteX31" fmla="*/ 2142017 w 3151233"/>
              <a:gd name="connsiteY31" fmla="*/ 2684410 h 3221116"/>
              <a:gd name="connsiteX32" fmla="*/ 2324866 w 3151233"/>
              <a:gd name="connsiteY32" fmla="*/ 3053856 h 3221116"/>
              <a:gd name="connsiteX33" fmla="*/ 294693 w 3151233"/>
              <a:gd name="connsiteY33" fmla="*/ 2539075 h 3221116"/>
              <a:gd name="connsiteX34" fmla="*/ 489947 w 3151233"/>
              <a:gd name="connsiteY34" fmla="*/ 453774 h 3221116"/>
              <a:gd name="connsiteX35" fmla="*/ 1651152 w 3151233"/>
              <a:gd name="connsiteY35" fmla="*/ 501 h 3221116"/>
              <a:gd name="connsiteX0" fmla="*/ 2664630 w 3161851"/>
              <a:gd name="connsiteY0" fmla="*/ 2175617 h 3221116"/>
              <a:gd name="connsiteX1" fmla="*/ 2658205 w 3161851"/>
              <a:gd name="connsiteY1" fmla="*/ 2178566 h 3221116"/>
              <a:gd name="connsiteX2" fmla="*/ 2664630 w 3161851"/>
              <a:gd name="connsiteY2" fmla="*/ 2175617 h 3221116"/>
              <a:gd name="connsiteX3" fmla="*/ 1477043 w 3161851"/>
              <a:gd name="connsiteY3" fmla="*/ 1144372 h 3221116"/>
              <a:gd name="connsiteX4" fmla="*/ 1409070 w 3161851"/>
              <a:gd name="connsiteY4" fmla="*/ 1159393 h 3221116"/>
              <a:gd name="connsiteX5" fmla="*/ 1152384 w 3161851"/>
              <a:gd name="connsiteY5" fmla="*/ 1703728 h 3221116"/>
              <a:gd name="connsiteX6" fmla="*/ 1514013 w 3161851"/>
              <a:gd name="connsiteY6" fmla="*/ 2152290 h 3221116"/>
              <a:gd name="connsiteX7" fmla="*/ 1850815 w 3161851"/>
              <a:gd name="connsiteY7" fmla="*/ 1654259 h 3221116"/>
              <a:gd name="connsiteX8" fmla="*/ 1830467 w 3161851"/>
              <a:gd name="connsiteY8" fmla="*/ 1515986 h 3221116"/>
              <a:gd name="connsiteX9" fmla="*/ 1477043 w 3161851"/>
              <a:gd name="connsiteY9" fmla="*/ 1144372 h 3221116"/>
              <a:gd name="connsiteX10" fmla="*/ 1651152 w 3161851"/>
              <a:gd name="connsiteY10" fmla="*/ 501 h 3221116"/>
              <a:gd name="connsiteX11" fmla="*/ 2580395 w 3161851"/>
              <a:gd name="connsiteY11" fmla="*/ 324821 h 3221116"/>
              <a:gd name="connsiteX12" fmla="*/ 3030464 w 3161851"/>
              <a:gd name="connsiteY12" fmla="*/ 2249544 h 3221116"/>
              <a:gd name="connsiteX13" fmla="*/ 2585849 w 3161851"/>
              <a:gd name="connsiteY13" fmla="*/ 2588887 h 3221116"/>
              <a:gd name="connsiteX14" fmla="*/ 1973374 w 3161851"/>
              <a:gd name="connsiteY14" fmla="*/ 2195096 h 3221116"/>
              <a:gd name="connsiteX15" fmla="*/ 1390827 w 3161851"/>
              <a:gd name="connsiteY15" fmla="*/ 2527630 h 3221116"/>
              <a:gd name="connsiteX16" fmla="*/ 783896 w 3161851"/>
              <a:gd name="connsiteY16" fmla="*/ 1665044 h 3221116"/>
              <a:gd name="connsiteX17" fmla="*/ 1268509 w 3161851"/>
              <a:gd name="connsiteY17" fmla="*/ 819983 h 3221116"/>
              <a:gd name="connsiteX18" fmla="*/ 1328805 w 3161851"/>
              <a:gd name="connsiteY18" fmla="*/ 807930 h 3221116"/>
              <a:gd name="connsiteX19" fmla="*/ 1390827 w 3161851"/>
              <a:gd name="connsiteY19" fmla="*/ 802457 h 3221116"/>
              <a:gd name="connsiteX20" fmla="*/ 1462242 w 3161851"/>
              <a:gd name="connsiteY20" fmla="*/ 801708 h 3221116"/>
              <a:gd name="connsiteX21" fmla="*/ 1956122 w 3161851"/>
              <a:gd name="connsiteY21" fmla="*/ 1110076 h 3221116"/>
              <a:gd name="connsiteX22" fmla="*/ 1973374 w 3161851"/>
              <a:gd name="connsiteY22" fmla="*/ 875315 h 3221116"/>
              <a:gd name="connsiteX23" fmla="*/ 2333414 w 3161851"/>
              <a:gd name="connsiteY23" fmla="*/ 875315 h 3221116"/>
              <a:gd name="connsiteX24" fmla="*/ 2324788 w 3161851"/>
              <a:gd name="connsiteY24" fmla="*/ 2054049 h 3221116"/>
              <a:gd name="connsiteX25" fmla="*/ 2661746 w 3161851"/>
              <a:gd name="connsiteY25" fmla="*/ 2179658 h 3221116"/>
              <a:gd name="connsiteX26" fmla="*/ 2691046 w 3161851"/>
              <a:gd name="connsiteY26" fmla="*/ 2188689 h 3221116"/>
              <a:gd name="connsiteX27" fmla="*/ 2667011 w 3161851"/>
              <a:gd name="connsiteY27" fmla="*/ 2175828 h 3221116"/>
              <a:gd name="connsiteX28" fmla="*/ 2332141 w 3161851"/>
              <a:gd name="connsiteY28" fmla="*/ 653899 h 3221116"/>
              <a:gd name="connsiteX29" fmla="*/ 776764 w 3161851"/>
              <a:gd name="connsiteY29" fmla="*/ 749845 h 3221116"/>
              <a:gd name="connsiteX30" fmla="*/ 631487 w 3161851"/>
              <a:gd name="connsiteY30" fmla="*/ 2301392 h 3221116"/>
              <a:gd name="connsiteX31" fmla="*/ 2142017 w 3161851"/>
              <a:gd name="connsiteY31" fmla="*/ 2684410 h 3221116"/>
              <a:gd name="connsiteX32" fmla="*/ 2324866 w 3161851"/>
              <a:gd name="connsiteY32" fmla="*/ 3053856 h 3221116"/>
              <a:gd name="connsiteX33" fmla="*/ 294693 w 3161851"/>
              <a:gd name="connsiteY33" fmla="*/ 2539075 h 3221116"/>
              <a:gd name="connsiteX34" fmla="*/ 489947 w 3161851"/>
              <a:gd name="connsiteY34" fmla="*/ 453774 h 3221116"/>
              <a:gd name="connsiteX35" fmla="*/ 1651152 w 3161851"/>
              <a:gd name="connsiteY35" fmla="*/ 501 h 3221116"/>
              <a:gd name="connsiteX0" fmla="*/ 2664630 w 3182629"/>
              <a:gd name="connsiteY0" fmla="*/ 2175617 h 3221116"/>
              <a:gd name="connsiteX1" fmla="*/ 2658205 w 3182629"/>
              <a:gd name="connsiteY1" fmla="*/ 2178566 h 3221116"/>
              <a:gd name="connsiteX2" fmla="*/ 2664630 w 3182629"/>
              <a:gd name="connsiteY2" fmla="*/ 2175617 h 3221116"/>
              <a:gd name="connsiteX3" fmla="*/ 1477043 w 3182629"/>
              <a:gd name="connsiteY3" fmla="*/ 1144372 h 3221116"/>
              <a:gd name="connsiteX4" fmla="*/ 1409070 w 3182629"/>
              <a:gd name="connsiteY4" fmla="*/ 1159393 h 3221116"/>
              <a:gd name="connsiteX5" fmla="*/ 1152384 w 3182629"/>
              <a:gd name="connsiteY5" fmla="*/ 1703728 h 3221116"/>
              <a:gd name="connsiteX6" fmla="*/ 1514013 w 3182629"/>
              <a:gd name="connsiteY6" fmla="*/ 2152290 h 3221116"/>
              <a:gd name="connsiteX7" fmla="*/ 1850815 w 3182629"/>
              <a:gd name="connsiteY7" fmla="*/ 1654259 h 3221116"/>
              <a:gd name="connsiteX8" fmla="*/ 1830467 w 3182629"/>
              <a:gd name="connsiteY8" fmla="*/ 1515986 h 3221116"/>
              <a:gd name="connsiteX9" fmla="*/ 1477043 w 3182629"/>
              <a:gd name="connsiteY9" fmla="*/ 1144372 h 3221116"/>
              <a:gd name="connsiteX10" fmla="*/ 1651152 w 3182629"/>
              <a:gd name="connsiteY10" fmla="*/ 501 h 3221116"/>
              <a:gd name="connsiteX11" fmla="*/ 2580395 w 3182629"/>
              <a:gd name="connsiteY11" fmla="*/ 324821 h 3221116"/>
              <a:gd name="connsiteX12" fmla="*/ 3030464 w 3182629"/>
              <a:gd name="connsiteY12" fmla="*/ 2249544 h 3221116"/>
              <a:gd name="connsiteX13" fmla="*/ 2585849 w 3182629"/>
              <a:gd name="connsiteY13" fmla="*/ 2588887 h 3221116"/>
              <a:gd name="connsiteX14" fmla="*/ 1973374 w 3182629"/>
              <a:gd name="connsiteY14" fmla="*/ 2195096 h 3221116"/>
              <a:gd name="connsiteX15" fmla="*/ 1390827 w 3182629"/>
              <a:gd name="connsiteY15" fmla="*/ 2527630 h 3221116"/>
              <a:gd name="connsiteX16" fmla="*/ 783896 w 3182629"/>
              <a:gd name="connsiteY16" fmla="*/ 1665044 h 3221116"/>
              <a:gd name="connsiteX17" fmla="*/ 1268509 w 3182629"/>
              <a:gd name="connsiteY17" fmla="*/ 819983 h 3221116"/>
              <a:gd name="connsiteX18" fmla="*/ 1328805 w 3182629"/>
              <a:gd name="connsiteY18" fmla="*/ 807930 h 3221116"/>
              <a:gd name="connsiteX19" fmla="*/ 1390827 w 3182629"/>
              <a:gd name="connsiteY19" fmla="*/ 802457 h 3221116"/>
              <a:gd name="connsiteX20" fmla="*/ 1462242 w 3182629"/>
              <a:gd name="connsiteY20" fmla="*/ 801708 h 3221116"/>
              <a:gd name="connsiteX21" fmla="*/ 1956122 w 3182629"/>
              <a:gd name="connsiteY21" fmla="*/ 1110076 h 3221116"/>
              <a:gd name="connsiteX22" fmla="*/ 1973374 w 3182629"/>
              <a:gd name="connsiteY22" fmla="*/ 875315 h 3221116"/>
              <a:gd name="connsiteX23" fmla="*/ 2333414 w 3182629"/>
              <a:gd name="connsiteY23" fmla="*/ 875315 h 3221116"/>
              <a:gd name="connsiteX24" fmla="*/ 2324788 w 3182629"/>
              <a:gd name="connsiteY24" fmla="*/ 2054049 h 3221116"/>
              <a:gd name="connsiteX25" fmla="*/ 2661746 w 3182629"/>
              <a:gd name="connsiteY25" fmla="*/ 2179658 h 3221116"/>
              <a:gd name="connsiteX26" fmla="*/ 2691046 w 3182629"/>
              <a:gd name="connsiteY26" fmla="*/ 2188689 h 3221116"/>
              <a:gd name="connsiteX27" fmla="*/ 2667011 w 3182629"/>
              <a:gd name="connsiteY27" fmla="*/ 2175828 h 3221116"/>
              <a:gd name="connsiteX28" fmla="*/ 2332141 w 3182629"/>
              <a:gd name="connsiteY28" fmla="*/ 653899 h 3221116"/>
              <a:gd name="connsiteX29" fmla="*/ 776764 w 3182629"/>
              <a:gd name="connsiteY29" fmla="*/ 749845 h 3221116"/>
              <a:gd name="connsiteX30" fmla="*/ 631487 w 3182629"/>
              <a:gd name="connsiteY30" fmla="*/ 2301392 h 3221116"/>
              <a:gd name="connsiteX31" fmla="*/ 2142017 w 3182629"/>
              <a:gd name="connsiteY31" fmla="*/ 2684410 h 3221116"/>
              <a:gd name="connsiteX32" fmla="*/ 2324866 w 3182629"/>
              <a:gd name="connsiteY32" fmla="*/ 3053856 h 3221116"/>
              <a:gd name="connsiteX33" fmla="*/ 294693 w 3182629"/>
              <a:gd name="connsiteY33" fmla="*/ 2539075 h 3221116"/>
              <a:gd name="connsiteX34" fmla="*/ 489947 w 3182629"/>
              <a:gd name="connsiteY34" fmla="*/ 453774 h 3221116"/>
              <a:gd name="connsiteX35" fmla="*/ 1651152 w 3182629"/>
              <a:gd name="connsiteY35" fmla="*/ 501 h 3221116"/>
              <a:gd name="connsiteX0" fmla="*/ 2664630 w 3189723"/>
              <a:gd name="connsiteY0" fmla="*/ 2175617 h 3221116"/>
              <a:gd name="connsiteX1" fmla="*/ 2658205 w 3189723"/>
              <a:gd name="connsiteY1" fmla="*/ 2178566 h 3221116"/>
              <a:gd name="connsiteX2" fmla="*/ 2664630 w 3189723"/>
              <a:gd name="connsiteY2" fmla="*/ 2175617 h 3221116"/>
              <a:gd name="connsiteX3" fmla="*/ 1477043 w 3189723"/>
              <a:gd name="connsiteY3" fmla="*/ 1144372 h 3221116"/>
              <a:gd name="connsiteX4" fmla="*/ 1409070 w 3189723"/>
              <a:gd name="connsiteY4" fmla="*/ 1159393 h 3221116"/>
              <a:gd name="connsiteX5" fmla="*/ 1152384 w 3189723"/>
              <a:gd name="connsiteY5" fmla="*/ 1703728 h 3221116"/>
              <a:gd name="connsiteX6" fmla="*/ 1514013 w 3189723"/>
              <a:gd name="connsiteY6" fmla="*/ 2152290 h 3221116"/>
              <a:gd name="connsiteX7" fmla="*/ 1850815 w 3189723"/>
              <a:gd name="connsiteY7" fmla="*/ 1654259 h 3221116"/>
              <a:gd name="connsiteX8" fmla="*/ 1830467 w 3189723"/>
              <a:gd name="connsiteY8" fmla="*/ 1515986 h 3221116"/>
              <a:gd name="connsiteX9" fmla="*/ 1477043 w 3189723"/>
              <a:gd name="connsiteY9" fmla="*/ 1144372 h 3221116"/>
              <a:gd name="connsiteX10" fmla="*/ 1651152 w 3189723"/>
              <a:gd name="connsiteY10" fmla="*/ 501 h 3221116"/>
              <a:gd name="connsiteX11" fmla="*/ 2580395 w 3189723"/>
              <a:gd name="connsiteY11" fmla="*/ 324821 h 3221116"/>
              <a:gd name="connsiteX12" fmla="*/ 3030464 w 3189723"/>
              <a:gd name="connsiteY12" fmla="*/ 2249544 h 3221116"/>
              <a:gd name="connsiteX13" fmla="*/ 2585849 w 3189723"/>
              <a:gd name="connsiteY13" fmla="*/ 2588887 h 3221116"/>
              <a:gd name="connsiteX14" fmla="*/ 1973374 w 3189723"/>
              <a:gd name="connsiteY14" fmla="*/ 2195096 h 3221116"/>
              <a:gd name="connsiteX15" fmla="*/ 1390827 w 3189723"/>
              <a:gd name="connsiteY15" fmla="*/ 2527630 h 3221116"/>
              <a:gd name="connsiteX16" fmla="*/ 783896 w 3189723"/>
              <a:gd name="connsiteY16" fmla="*/ 1665044 h 3221116"/>
              <a:gd name="connsiteX17" fmla="*/ 1268509 w 3189723"/>
              <a:gd name="connsiteY17" fmla="*/ 819983 h 3221116"/>
              <a:gd name="connsiteX18" fmla="*/ 1328805 w 3189723"/>
              <a:gd name="connsiteY18" fmla="*/ 807930 h 3221116"/>
              <a:gd name="connsiteX19" fmla="*/ 1390827 w 3189723"/>
              <a:gd name="connsiteY19" fmla="*/ 802457 h 3221116"/>
              <a:gd name="connsiteX20" fmla="*/ 1462242 w 3189723"/>
              <a:gd name="connsiteY20" fmla="*/ 801708 h 3221116"/>
              <a:gd name="connsiteX21" fmla="*/ 1956122 w 3189723"/>
              <a:gd name="connsiteY21" fmla="*/ 1110076 h 3221116"/>
              <a:gd name="connsiteX22" fmla="*/ 1973374 w 3189723"/>
              <a:gd name="connsiteY22" fmla="*/ 875315 h 3221116"/>
              <a:gd name="connsiteX23" fmla="*/ 2333414 w 3189723"/>
              <a:gd name="connsiteY23" fmla="*/ 875315 h 3221116"/>
              <a:gd name="connsiteX24" fmla="*/ 2324788 w 3189723"/>
              <a:gd name="connsiteY24" fmla="*/ 2054049 h 3221116"/>
              <a:gd name="connsiteX25" fmla="*/ 2661746 w 3189723"/>
              <a:gd name="connsiteY25" fmla="*/ 2179658 h 3221116"/>
              <a:gd name="connsiteX26" fmla="*/ 2691046 w 3189723"/>
              <a:gd name="connsiteY26" fmla="*/ 2188689 h 3221116"/>
              <a:gd name="connsiteX27" fmla="*/ 2667011 w 3189723"/>
              <a:gd name="connsiteY27" fmla="*/ 2175828 h 3221116"/>
              <a:gd name="connsiteX28" fmla="*/ 2332141 w 3189723"/>
              <a:gd name="connsiteY28" fmla="*/ 653899 h 3221116"/>
              <a:gd name="connsiteX29" fmla="*/ 776764 w 3189723"/>
              <a:gd name="connsiteY29" fmla="*/ 749845 h 3221116"/>
              <a:gd name="connsiteX30" fmla="*/ 631487 w 3189723"/>
              <a:gd name="connsiteY30" fmla="*/ 2301392 h 3221116"/>
              <a:gd name="connsiteX31" fmla="*/ 2142017 w 3189723"/>
              <a:gd name="connsiteY31" fmla="*/ 2684410 h 3221116"/>
              <a:gd name="connsiteX32" fmla="*/ 2324866 w 3189723"/>
              <a:gd name="connsiteY32" fmla="*/ 3053856 h 3221116"/>
              <a:gd name="connsiteX33" fmla="*/ 294693 w 3189723"/>
              <a:gd name="connsiteY33" fmla="*/ 2539075 h 3221116"/>
              <a:gd name="connsiteX34" fmla="*/ 489947 w 3189723"/>
              <a:gd name="connsiteY34" fmla="*/ 453774 h 3221116"/>
              <a:gd name="connsiteX35" fmla="*/ 1651152 w 3189723"/>
              <a:gd name="connsiteY35" fmla="*/ 501 h 322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189723" h="3221116">
                <a:moveTo>
                  <a:pt x="2664630" y="2175617"/>
                </a:moveTo>
                <a:lnTo>
                  <a:pt x="2658205" y="2178566"/>
                </a:lnTo>
                <a:cubicBezTo>
                  <a:pt x="2662222" y="2175972"/>
                  <a:pt x="2664284" y="2175096"/>
                  <a:pt x="2664630" y="2175617"/>
                </a:cubicBezTo>
                <a:close/>
                <a:moveTo>
                  <a:pt x="1477043" y="1144372"/>
                </a:moveTo>
                <a:lnTo>
                  <a:pt x="1409070" y="1159393"/>
                </a:lnTo>
                <a:cubicBezTo>
                  <a:pt x="1167974" y="1216277"/>
                  <a:pt x="1134894" y="1538245"/>
                  <a:pt x="1152384" y="1703728"/>
                </a:cubicBezTo>
                <a:cubicBezTo>
                  <a:pt x="1169874" y="1869211"/>
                  <a:pt x="1272747" y="2156947"/>
                  <a:pt x="1514013" y="2152290"/>
                </a:cubicBezTo>
                <a:cubicBezTo>
                  <a:pt x="1680659" y="2149073"/>
                  <a:pt x="1865876" y="1940767"/>
                  <a:pt x="1850815" y="1654259"/>
                </a:cubicBezTo>
                <a:cubicBezTo>
                  <a:pt x="1844015" y="1608142"/>
                  <a:pt x="1837162" y="1561942"/>
                  <a:pt x="1830467" y="1515986"/>
                </a:cubicBezTo>
                <a:cubicBezTo>
                  <a:pt x="1779361" y="1292438"/>
                  <a:pt x="1635542" y="1134285"/>
                  <a:pt x="1477043" y="1144372"/>
                </a:cubicBezTo>
                <a:close/>
                <a:moveTo>
                  <a:pt x="1651152" y="501"/>
                </a:moveTo>
                <a:cubicBezTo>
                  <a:pt x="1977584" y="8635"/>
                  <a:pt x="2235425" y="52153"/>
                  <a:pt x="2580395" y="324821"/>
                </a:cubicBezTo>
                <a:cubicBezTo>
                  <a:pt x="3000061" y="656529"/>
                  <a:pt x="3430704" y="1549940"/>
                  <a:pt x="3030464" y="2249544"/>
                </a:cubicBezTo>
                <a:cubicBezTo>
                  <a:pt x="2882259" y="2451798"/>
                  <a:pt x="2785813" y="2507403"/>
                  <a:pt x="2585849" y="2588887"/>
                </a:cubicBezTo>
                <a:cubicBezTo>
                  <a:pt x="2194785" y="2615774"/>
                  <a:pt x="1984876" y="2478759"/>
                  <a:pt x="1973374" y="2195096"/>
                </a:cubicBezTo>
                <a:cubicBezTo>
                  <a:pt x="1841986" y="2496540"/>
                  <a:pt x="1610941" y="2555551"/>
                  <a:pt x="1390827" y="2527630"/>
                </a:cubicBezTo>
                <a:cubicBezTo>
                  <a:pt x="1131071" y="2494680"/>
                  <a:pt x="853863" y="2136270"/>
                  <a:pt x="783896" y="1665044"/>
                </a:cubicBezTo>
                <a:cubicBezTo>
                  <a:pt x="715204" y="1202409"/>
                  <a:pt x="991941" y="900416"/>
                  <a:pt x="1268509" y="819983"/>
                </a:cubicBezTo>
                <a:cubicBezTo>
                  <a:pt x="1288264" y="814237"/>
                  <a:pt x="1308391" y="810536"/>
                  <a:pt x="1328805" y="807930"/>
                </a:cubicBezTo>
                <a:cubicBezTo>
                  <a:pt x="1349219" y="805325"/>
                  <a:pt x="1369921" y="803817"/>
                  <a:pt x="1390827" y="802457"/>
                </a:cubicBezTo>
                <a:cubicBezTo>
                  <a:pt x="1416795" y="800769"/>
                  <a:pt x="1355770" y="788713"/>
                  <a:pt x="1462242" y="801708"/>
                </a:cubicBezTo>
                <a:cubicBezTo>
                  <a:pt x="1599590" y="818472"/>
                  <a:pt x="1776043" y="890774"/>
                  <a:pt x="1956122" y="1110076"/>
                </a:cubicBezTo>
                <a:lnTo>
                  <a:pt x="1973374" y="875315"/>
                </a:lnTo>
                <a:lnTo>
                  <a:pt x="2333414" y="875315"/>
                </a:lnTo>
                <a:cubicBezTo>
                  <a:pt x="2330539" y="1325736"/>
                  <a:pt x="2327663" y="1603628"/>
                  <a:pt x="2324788" y="2054049"/>
                </a:cubicBezTo>
                <a:cubicBezTo>
                  <a:pt x="2290850" y="2479718"/>
                  <a:pt x="2627788" y="2217580"/>
                  <a:pt x="2661746" y="2179658"/>
                </a:cubicBezTo>
                <a:lnTo>
                  <a:pt x="2691046" y="2188689"/>
                </a:lnTo>
                <a:lnTo>
                  <a:pt x="2667011" y="2175828"/>
                </a:lnTo>
                <a:cubicBezTo>
                  <a:pt x="2945550" y="1655295"/>
                  <a:pt x="2803444" y="1009445"/>
                  <a:pt x="2332141" y="653899"/>
                </a:cubicBezTo>
                <a:cubicBezTo>
                  <a:pt x="1860838" y="298353"/>
                  <a:pt x="1200794" y="339069"/>
                  <a:pt x="776764" y="749845"/>
                </a:cubicBezTo>
                <a:cubicBezTo>
                  <a:pt x="352733" y="1160621"/>
                  <a:pt x="291083" y="1819040"/>
                  <a:pt x="631487" y="2301392"/>
                </a:cubicBezTo>
                <a:cubicBezTo>
                  <a:pt x="971891" y="2783745"/>
                  <a:pt x="1612904" y="2946283"/>
                  <a:pt x="2142017" y="2684410"/>
                </a:cubicBezTo>
                <a:lnTo>
                  <a:pt x="2324866" y="3053856"/>
                </a:lnTo>
                <a:cubicBezTo>
                  <a:pt x="1613730" y="3405817"/>
                  <a:pt x="752200" y="3187363"/>
                  <a:pt x="294693" y="2539075"/>
                </a:cubicBezTo>
                <a:cubicBezTo>
                  <a:pt x="-162814" y="1890787"/>
                  <a:pt x="-79956" y="1005863"/>
                  <a:pt x="489947" y="453774"/>
                </a:cubicBezTo>
                <a:cubicBezTo>
                  <a:pt x="810518" y="143225"/>
                  <a:pt x="1231454" y="-9956"/>
                  <a:pt x="1651152" y="501"/>
                </a:cubicBezTo>
                <a:close/>
              </a:path>
            </a:pathLst>
          </a:cu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ko-KR" altLang="en-US" sz="2700">
              <a:solidFill>
                <a:schemeClr val="tx1"/>
              </a:solidFill>
            </a:endParaRPr>
          </a:p>
        </p:txBody>
      </p:sp>
      <p:pic>
        <p:nvPicPr>
          <p:cNvPr id="29" name="Immagine 28">
            <a:extLst>
              <a:ext uri="{FF2B5EF4-FFF2-40B4-BE49-F238E27FC236}">
                <a16:creationId xmlns:a16="http://schemas.microsoft.com/office/drawing/2014/main" id="{303E7769-7624-C851-D932-9DB53D1E2778}"/>
              </a:ext>
            </a:extLst>
          </p:cNvPr>
          <p:cNvPicPr>
            <a:picLocks noChangeAspect="1"/>
          </p:cNvPicPr>
          <p:nvPr/>
        </p:nvPicPr>
        <p:blipFill>
          <a:blip r:embed="rId4"/>
          <a:stretch>
            <a:fillRect/>
          </a:stretch>
        </p:blipFill>
        <p:spPr>
          <a:xfrm>
            <a:off x="1173759" y="4978528"/>
            <a:ext cx="2895851" cy="957155"/>
          </a:xfrm>
          <a:prstGeom prst="rect">
            <a:avLst/>
          </a:prstGeom>
        </p:spPr>
      </p:pic>
    </p:spTree>
    <p:extLst>
      <p:ext uri="{BB962C8B-B14F-4D97-AF65-F5344CB8AC3E}">
        <p14:creationId xmlns:p14="http://schemas.microsoft.com/office/powerpoint/2010/main" val="3097791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D8D86A39-7E08-B608-8444-EF679E371605}"/>
            </a:ext>
          </a:extLst>
        </p:cNvPr>
        <p:cNvGrpSpPr/>
        <p:nvPr/>
      </p:nvGrpSpPr>
      <p:grpSpPr>
        <a:xfrm>
          <a:off x="0" y="0"/>
          <a:ext cx="0" cy="0"/>
          <a:chOff x="0" y="0"/>
          <a:chExt cx="0" cy="0"/>
        </a:xfrm>
      </p:grpSpPr>
      <p:pic>
        <p:nvPicPr>
          <p:cNvPr id="3" name="Obraz 2">
            <a:extLst>
              <a:ext uri="{FF2B5EF4-FFF2-40B4-BE49-F238E27FC236}">
                <a16:creationId xmlns:a16="http://schemas.microsoft.com/office/drawing/2014/main" id="{4E0D4F27-BF78-BC6E-4655-8DDF69C7AB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ytuł 5">
            <a:extLst>
              <a:ext uri="{FF2B5EF4-FFF2-40B4-BE49-F238E27FC236}">
                <a16:creationId xmlns:a16="http://schemas.microsoft.com/office/drawing/2014/main" id="{A807AA21-9754-0B06-735A-55A4594BB335}"/>
              </a:ext>
            </a:extLst>
          </p:cNvPr>
          <p:cNvSpPr>
            <a:spLocks noGrp="1"/>
          </p:cNvSpPr>
          <p:nvPr>
            <p:ph type="title"/>
          </p:nvPr>
        </p:nvSpPr>
        <p:spPr>
          <a:xfrm>
            <a:off x="2197510" y="365125"/>
            <a:ext cx="9156290" cy="1325563"/>
          </a:xfrm>
        </p:spPr>
        <p:txBody>
          <a:bodyPr anchor="t">
            <a:normAutofit/>
          </a:bodyPr>
          <a:lstStyle/>
          <a:p>
            <a:pPr algn="l">
              <a:buClr>
                <a:srgbClr val="C00000"/>
              </a:buClr>
            </a:pPr>
            <a:r>
              <a:rPr lang="it-IT" b="1" dirty="0" err="1">
                <a:solidFill>
                  <a:srgbClr val="004773"/>
                </a:solidFill>
                <a:latin typeface="+mn-lt"/>
              </a:rPr>
              <a:t>Societal</a:t>
            </a:r>
            <a:r>
              <a:rPr lang="it-IT" b="1" dirty="0">
                <a:solidFill>
                  <a:srgbClr val="004773"/>
                </a:solidFill>
                <a:latin typeface="+mn-lt"/>
              </a:rPr>
              <a:t> impact</a:t>
            </a:r>
            <a:endParaRPr lang="pl-PL" sz="4400" dirty="0">
              <a:solidFill>
                <a:srgbClr val="004773"/>
              </a:solidFill>
            </a:endParaRPr>
          </a:p>
        </p:txBody>
      </p:sp>
      <p:sp>
        <p:nvSpPr>
          <p:cNvPr id="8" name="Podtytuł 6">
            <a:extLst>
              <a:ext uri="{FF2B5EF4-FFF2-40B4-BE49-F238E27FC236}">
                <a16:creationId xmlns:a16="http://schemas.microsoft.com/office/drawing/2014/main" id="{0437D0F8-1708-203A-BCFE-00C8D760F378}"/>
              </a:ext>
            </a:extLst>
          </p:cNvPr>
          <p:cNvSpPr>
            <a:spLocks noGrp="1"/>
          </p:cNvSpPr>
          <p:nvPr>
            <p:ph idx="1"/>
          </p:nvPr>
        </p:nvSpPr>
        <p:spPr>
          <a:xfrm>
            <a:off x="612913" y="2354611"/>
            <a:ext cx="10515600" cy="4351338"/>
          </a:xfrm>
        </p:spPr>
        <p:txBody>
          <a:bodyPr>
            <a:normAutofit/>
          </a:bodyPr>
          <a:lstStyle/>
          <a:p>
            <a:pPr>
              <a:lnSpc>
                <a:spcPts val="3300"/>
              </a:lnSpc>
              <a:buClr>
                <a:srgbClr val="C00000"/>
              </a:buClr>
              <a:buFont typeface="Wingdings" panose="05000000000000000000" pitchFamily="2" charset="2"/>
              <a:buChar char="Ø"/>
            </a:pPr>
            <a:r>
              <a:rPr lang="en-US" sz="2600" b="1" dirty="0">
                <a:solidFill>
                  <a:srgbClr val="004773"/>
                </a:solidFill>
                <a:latin typeface="+mj-lt"/>
              </a:rPr>
              <a:t>Tools offer a broader view of societal impact</a:t>
            </a:r>
          </a:p>
          <a:p>
            <a:pPr>
              <a:lnSpc>
                <a:spcPts val="3300"/>
              </a:lnSpc>
              <a:buClr>
                <a:srgbClr val="C00000"/>
              </a:buClr>
              <a:buFont typeface="Wingdings" panose="05000000000000000000" pitchFamily="2" charset="2"/>
              <a:buChar char="Ø"/>
            </a:pPr>
            <a:r>
              <a:rPr lang="en-US" sz="2600" b="1" dirty="0">
                <a:solidFill>
                  <a:srgbClr val="004773"/>
                </a:solidFill>
                <a:latin typeface="+mj-lt"/>
              </a:rPr>
              <a:t>Support institutional strategy with evidence</a:t>
            </a:r>
          </a:p>
          <a:p>
            <a:pPr>
              <a:lnSpc>
                <a:spcPts val="3300"/>
              </a:lnSpc>
              <a:buClr>
                <a:srgbClr val="C00000"/>
              </a:buClr>
              <a:buFont typeface="Wingdings" panose="05000000000000000000" pitchFamily="2" charset="2"/>
              <a:buChar char="Ø"/>
            </a:pPr>
            <a:r>
              <a:rPr lang="en-US" sz="2600" b="1" dirty="0">
                <a:solidFill>
                  <a:srgbClr val="004773"/>
                </a:solidFill>
                <a:latin typeface="+mj-lt"/>
              </a:rPr>
              <a:t>Enhance visibility and funding attractiveness</a:t>
            </a:r>
          </a:p>
          <a:p>
            <a:pPr>
              <a:lnSpc>
                <a:spcPts val="3300"/>
              </a:lnSpc>
              <a:buClr>
                <a:srgbClr val="C00000"/>
              </a:buClr>
              <a:buFont typeface="Wingdings" panose="05000000000000000000" pitchFamily="2" charset="2"/>
              <a:buChar char="Ø"/>
            </a:pPr>
            <a:r>
              <a:rPr lang="en-US" sz="2600" b="1" dirty="0">
                <a:solidFill>
                  <a:srgbClr val="004773"/>
                </a:solidFill>
                <a:latin typeface="+mj-lt"/>
              </a:rPr>
              <a:t>Guidelines shape healthcare systems and outcomes</a:t>
            </a:r>
          </a:p>
          <a:p>
            <a:pPr>
              <a:lnSpc>
                <a:spcPts val="3300"/>
              </a:lnSpc>
              <a:buClr>
                <a:srgbClr val="C00000"/>
              </a:buClr>
              <a:buFont typeface="Wingdings" panose="05000000000000000000" pitchFamily="2" charset="2"/>
              <a:buChar char="Ø"/>
            </a:pPr>
            <a:r>
              <a:rPr lang="en-US" sz="2600" b="1" dirty="0">
                <a:solidFill>
                  <a:srgbClr val="004773"/>
                </a:solidFill>
                <a:latin typeface="+mj-lt"/>
              </a:rPr>
              <a:t>Citation tools integrate academic and real-world impact</a:t>
            </a:r>
          </a:p>
          <a:p>
            <a:pPr>
              <a:lnSpc>
                <a:spcPts val="3300"/>
              </a:lnSpc>
              <a:buClr>
                <a:srgbClr val="C00000"/>
              </a:buClr>
              <a:buFont typeface="Wingdings" panose="05000000000000000000" pitchFamily="2" charset="2"/>
              <a:buChar char="Ø"/>
            </a:pPr>
            <a:r>
              <a:rPr lang="en-US" sz="2600" b="1" dirty="0">
                <a:solidFill>
                  <a:srgbClr val="004773"/>
                </a:solidFill>
                <a:latin typeface="+mj-lt"/>
              </a:rPr>
              <a:t>Support strategic directions with measurable evidence</a:t>
            </a:r>
          </a:p>
          <a:p>
            <a:pPr marL="0" indent="0">
              <a:lnSpc>
                <a:spcPts val="3300"/>
              </a:lnSpc>
              <a:buClr>
                <a:srgbClr val="C00000"/>
              </a:buClr>
              <a:buNone/>
            </a:pPr>
            <a:endParaRPr lang="en-US" sz="2600" b="1" dirty="0">
              <a:solidFill>
                <a:srgbClr val="004773"/>
              </a:solidFill>
              <a:latin typeface="+mj-lt"/>
            </a:endParaRPr>
          </a:p>
          <a:p>
            <a:pPr marL="0" indent="0" algn="l">
              <a:lnSpc>
                <a:spcPts val="3300"/>
              </a:lnSpc>
              <a:buNone/>
            </a:pPr>
            <a:endParaRPr lang="en-US" sz="2600" dirty="0">
              <a:solidFill>
                <a:srgbClr val="004773"/>
              </a:solidFill>
              <a:latin typeface="+mj-lt"/>
            </a:endParaRPr>
          </a:p>
        </p:txBody>
      </p:sp>
      <p:pic>
        <p:nvPicPr>
          <p:cNvPr id="7" name="Immagine 6">
            <a:extLst>
              <a:ext uri="{FF2B5EF4-FFF2-40B4-BE49-F238E27FC236}">
                <a16:creationId xmlns:a16="http://schemas.microsoft.com/office/drawing/2014/main" id="{1F6B9F53-D875-08F9-64DA-D6F97C95F899}"/>
              </a:ext>
            </a:extLst>
          </p:cNvPr>
          <p:cNvPicPr>
            <a:picLocks noChangeAspect="1"/>
          </p:cNvPicPr>
          <p:nvPr/>
        </p:nvPicPr>
        <p:blipFill>
          <a:blip r:embed="rId4"/>
          <a:stretch>
            <a:fillRect/>
          </a:stretch>
        </p:blipFill>
        <p:spPr>
          <a:xfrm>
            <a:off x="8869960" y="0"/>
            <a:ext cx="2697200" cy="2327721"/>
          </a:xfrm>
          <a:prstGeom prst="rect">
            <a:avLst/>
          </a:prstGeom>
        </p:spPr>
      </p:pic>
    </p:spTree>
    <p:extLst>
      <p:ext uri="{BB962C8B-B14F-4D97-AF65-F5344CB8AC3E}">
        <p14:creationId xmlns:p14="http://schemas.microsoft.com/office/powerpoint/2010/main" val="401545630"/>
      </p:ext>
    </p:extLst>
  </p:cSld>
  <p:clrMapOvr>
    <a:masterClrMapping/>
  </p:clrMapOvr>
</p:sld>
</file>

<file path=ppt/theme/theme1.xml><?xml version="1.0" encoding="utf-8"?>
<a:theme xmlns:a="http://schemas.openxmlformats.org/drawingml/2006/main" name="Motyw pakietu Office">
  <a:themeElements>
    <a:clrScheme name="Motyw pakietu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190</TotalTime>
  <Words>772</Words>
  <Application>Microsoft Office PowerPoint</Application>
  <PresentationFormat>Panoramiczny</PresentationFormat>
  <Paragraphs>73</Paragraphs>
  <Slides>10</Slides>
  <Notes>10</Notes>
  <HiddenSlides>2</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10</vt:i4>
      </vt:variant>
    </vt:vector>
  </HeadingPairs>
  <TitlesOfParts>
    <vt:vector size="16" baseType="lpstr">
      <vt:lpstr>Aptos</vt:lpstr>
      <vt:lpstr>Arial</vt:lpstr>
      <vt:lpstr>Calibri</vt:lpstr>
      <vt:lpstr>Calibri Light</vt:lpstr>
      <vt:lpstr>Wingdings</vt:lpstr>
      <vt:lpstr>Motyw pakietu Office</vt:lpstr>
      <vt:lpstr>Exploring the impact of scientific research using citation analysis tools in policies and guidelines </vt:lpstr>
      <vt:lpstr>Go Beyond..</vt:lpstr>
      <vt:lpstr>What kind of impact the measure?</vt:lpstr>
      <vt:lpstr>Our policy impact</vt:lpstr>
      <vt:lpstr>Our policy impact</vt:lpstr>
      <vt:lpstr>Prezentacja programu PowerPoint</vt:lpstr>
      <vt:lpstr>How to use this information?</vt:lpstr>
      <vt:lpstr>Thanks for your attention</vt:lpstr>
      <vt:lpstr>Societal impact</vt:lpstr>
      <vt:lpstr>What kind of impact the measure?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sponsor   logo Wolters</dc:title>
  <dc:creator>Mariusz Milewski</dc:creator>
  <cp:lastModifiedBy>Bogumiła Bruc</cp:lastModifiedBy>
  <cp:revision>37</cp:revision>
  <dcterms:created xsi:type="dcterms:W3CDTF">2020-10-29T09:01:46Z</dcterms:created>
  <dcterms:modified xsi:type="dcterms:W3CDTF">2025-06-06T14:02:13Z</dcterms:modified>
</cp:coreProperties>
</file>