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70" r:id="rId3"/>
    <p:sldId id="271" r:id="rId4"/>
    <p:sldId id="272" r:id="rId5"/>
    <p:sldId id="269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pl-PL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710144927536225E-2"/>
          <c:y val="3.873239436619718E-2"/>
          <c:w val="0.84026779261287987"/>
          <c:h val="0.9225352112676056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Czy boisz się zmian? 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F752-47D1-A38F-727FABD5CE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4EB-423A-AE64-56959A87038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52.6</c:v>
                </c:pt>
                <c:pt idx="1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2-47D1-A38F-727FABD5CED4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710144927536225E-2"/>
          <c:y val="3.873239436619718E-2"/>
          <c:w val="0.84026779261287987"/>
          <c:h val="0.9225352112676056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Czy boisz się zmian? 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F752-47D1-A38F-727FABD5CE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4BE-400D-86D4-A6F5CF80262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70.099999999999994</c:v>
                </c:pt>
                <c:pt idx="1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2-47D1-A38F-727FABD5CED4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710144927536225E-2"/>
          <c:y val="1.7605633802816902E-2"/>
          <c:w val="0.84026779261287987"/>
          <c:h val="0.9225352112676056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Czy boisz się zmian? 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F752-47D1-A38F-727FABD5CE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6A8-4207-A0CA-683A32CC343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63.9</c:v>
                </c:pt>
                <c:pt idx="1">
                  <c:v>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2-47D1-A38F-727FABD5CED4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16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02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0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30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3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27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01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91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78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48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32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73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2232590" y="764940"/>
            <a:ext cx="8623203" cy="2369456"/>
          </a:xfrm>
        </p:spPr>
        <p:txBody>
          <a:bodyPr anchor="t">
            <a:noAutofit/>
          </a:bodyPr>
          <a:lstStyle/>
          <a:p>
            <a:r>
              <a:rPr lang="pl-PL" sz="5400" b="1" dirty="0">
                <a:solidFill>
                  <a:schemeClr val="bg1"/>
                </a:solidFill>
              </a:rPr>
              <a:t>Integracja i eksploracja – czy mogą stać obok siebie na półce? 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8" name="Podtytuł 6"/>
          <p:cNvSpPr>
            <a:spLocks noGrp="1"/>
          </p:cNvSpPr>
          <p:nvPr>
            <p:ph type="subTitle" idx="1"/>
          </p:nvPr>
        </p:nvSpPr>
        <p:spPr>
          <a:xfrm>
            <a:off x="2232590" y="4100807"/>
            <a:ext cx="8622706" cy="1404256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  <a:latin typeface="+mj-lt"/>
              </a:rPr>
              <a:t>mgr Agata Piwońska</a:t>
            </a:r>
          </a:p>
          <a:p>
            <a:pPr algn="l"/>
            <a:endParaRPr lang="pl-PL" sz="1800" b="1" baseline="30000" dirty="0">
              <a:solidFill>
                <a:schemeClr val="bg1"/>
              </a:solidFill>
              <a:latin typeface="+mj-lt"/>
            </a:endParaRPr>
          </a:p>
          <a:p>
            <a:r>
              <a:rPr lang="pl-PL" sz="4000" b="1" baseline="30000" dirty="0">
                <a:solidFill>
                  <a:schemeClr val="bg1"/>
                </a:solidFill>
                <a:latin typeface="+mj-lt"/>
              </a:rPr>
              <a:t>Biblioteka Śląskiego Uniwersytetu Medycznego w Katowicach</a:t>
            </a:r>
            <a:endParaRPr lang="pl-PL" sz="4000" b="1" dirty="0">
              <a:solidFill>
                <a:schemeClr val="bg1"/>
              </a:solidFill>
              <a:latin typeface="+mj-lt"/>
            </a:endParaRPr>
          </a:p>
          <a:p>
            <a:pPr algn="l"/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897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3"/>
            <a:ext cx="12192000" cy="6858000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id="{FAAE4EFF-FF90-41DD-9066-0283F4329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132" y="584782"/>
            <a:ext cx="8957733" cy="1082568"/>
          </a:xfrm>
        </p:spPr>
        <p:txBody>
          <a:bodyPr>
            <a:noAutofit/>
          </a:bodyPr>
          <a:lstStyle/>
          <a:p>
            <a:r>
              <a:rPr lang="pl-PL" sz="7200" b="1" u="sng" dirty="0">
                <a:solidFill>
                  <a:srgbClr val="002060"/>
                </a:solidFill>
                <a:latin typeface="+mn-lt"/>
              </a:rPr>
              <a:t>Czy boisz się zmian? </a:t>
            </a:r>
          </a:p>
        </p:txBody>
      </p:sp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3FBDD695-94E7-4973-86C3-F23624019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379993"/>
              </p:ext>
            </p:extLst>
          </p:nvPr>
        </p:nvGraphicFramePr>
        <p:xfrm>
          <a:off x="3159122" y="1938866"/>
          <a:ext cx="5873751" cy="368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19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id="{FAAE4EFF-FF90-41DD-9066-0283F4329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8733" y="702734"/>
            <a:ext cx="10160000" cy="905933"/>
          </a:xfrm>
        </p:spPr>
        <p:txBody>
          <a:bodyPr>
            <a:noAutofit/>
          </a:bodyPr>
          <a:lstStyle/>
          <a:p>
            <a:r>
              <a:rPr lang="pl-PL" b="1" u="sng" dirty="0">
                <a:solidFill>
                  <a:srgbClr val="002060"/>
                </a:solidFill>
                <a:latin typeface="+mn-lt"/>
              </a:rPr>
              <a:t>Czy zmiany są dla Ciebie łatwe? </a:t>
            </a:r>
          </a:p>
        </p:txBody>
      </p:sp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3FBDD695-94E7-4973-86C3-F23624019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667189"/>
              </p:ext>
            </p:extLst>
          </p:nvPr>
        </p:nvGraphicFramePr>
        <p:xfrm>
          <a:off x="3286124" y="1820335"/>
          <a:ext cx="5619751" cy="393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100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id="{FAAE4EFF-FF90-41DD-9066-0283F4329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970" y="626533"/>
            <a:ext cx="7194057" cy="956461"/>
          </a:xfrm>
        </p:spPr>
        <p:txBody>
          <a:bodyPr>
            <a:noAutofit/>
          </a:bodyPr>
          <a:lstStyle/>
          <a:p>
            <a:r>
              <a:rPr lang="pl-PL" sz="7200" b="1" u="sng" dirty="0">
                <a:solidFill>
                  <a:srgbClr val="002060"/>
                </a:solidFill>
                <a:latin typeface="+mn-lt"/>
              </a:rPr>
              <a:t>Czy lubisz zmiany? </a:t>
            </a:r>
          </a:p>
        </p:txBody>
      </p:sp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3FBDD695-94E7-4973-86C3-F23624019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984996"/>
              </p:ext>
            </p:extLst>
          </p:nvPr>
        </p:nvGraphicFramePr>
        <p:xfrm>
          <a:off x="3151713" y="1651000"/>
          <a:ext cx="5888569" cy="3953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749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2689221" y="376116"/>
            <a:ext cx="6813558" cy="769273"/>
          </a:xfrm>
        </p:spPr>
        <p:txBody>
          <a:bodyPr anchor="t">
            <a:noAutofit/>
          </a:bodyPr>
          <a:lstStyle/>
          <a:p>
            <a:r>
              <a:rPr lang="pl-PL" sz="7200" b="1" u="sng" dirty="0">
                <a:solidFill>
                  <a:srgbClr val="004773"/>
                </a:solidFill>
                <a:latin typeface="+mn-lt"/>
              </a:rPr>
              <a:t>Eksploracja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70FCE59-FB73-4D78-8909-8F61B4CA0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33" y="1635261"/>
            <a:ext cx="4360333" cy="43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3136897" y="482568"/>
            <a:ext cx="5918201" cy="932675"/>
          </a:xfrm>
        </p:spPr>
        <p:txBody>
          <a:bodyPr anchor="t">
            <a:noAutofit/>
          </a:bodyPr>
          <a:lstStyle/>
          <a:p>
            <a:r>
              <a:rPr lang="pl-PL" sz="7200" b="1" u="sng" dirty="0">
                <a:solidFill>
                  <a:srgbClr val="002060"/>
                </a:solidFill>
                <a:latin typeface="+mn-lt"/>
              </a:rPr>
              <a:t>Integracja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A9CA20C-E5F4-46DC-95D0-1C0C71DC9E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3" y="1652277"/>
            <a:ext cx="4199467" cy="419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0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2464543" y="269951"/>
            <a:ext cx="7262914" cy="932675"/>
          </a:xfrm>
        </p:spPr>
        <p:txBody>
          <a:bodyPr anchor="t">
            <a:noAutofit/>
          </a:bodyPr>
          <a:lstStyle/>
          <a:p>
            <a:r>
              <a:rPr lang="pl-PL" sz="7200" b="1" u="sng" dirty="0">
                <a:solidFill>
                  <a:srgbClr val="002060"/>
                </a:solidFill>
              </a:rPr>
              <a:t>Relacje</a:t>
            </a:r>
            <a:endParaRPr lang="pl-PL" sz="7200" u="sng" dirty="0">
              <a:solidFill>
                <a:srgbClr val="002060"/>
              </a:solidFill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581DC49E-EF6C-4612-B3A7-D9D19EBF4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62741"/>
            <a:ext cx="2843356" cy="2132517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43540BAC-22D2-4521-9470-57B08F90EF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27" y="383063"/>
            <a:ext cx="2517546" cy="188816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5EDCFD62-04C3-44A9-BF9C-4ADFC50C08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224" y="4174130"/>
            <a:ext cx="2269066" cy="17018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9E908A02-B591-4364-8A28-923C5AD172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5816" y="2312057"/>
            <a:ext cx="2420816" cy="181561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A62E1AC-9E27-4F4E-8802-58C4B464D9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075" y="215203"/>
            <a:ext cx="2741359" cy="205602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1EA9FC76-42CD-426E-8FC3-466FED2B63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2" y="4646573"/>
            <a:ext cx="2377388" cy="1783041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8ACFD3D3-8034-4411-8FD2-B5B61719C1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28" y="4468860"/>
            <a:ext cx="2601727" cy="195129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1B703B03-954E-4270-862F-7FEFB6CC98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924" y="4608975"/>
            <a:ext cx="2377388" cy="178304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BF54BA97-F0AE-47F8-9F3D-7035532234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04" y="1300362"/>
            <a:ext cx="4560591" cy="34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6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2464543" y="1862634"/>
            <a:ext cx="7262914" cy="3132731"/>
          </a:xfrm>
        </p:spPr>
        <p:txBody>
          <a:bodyPr anchor="t">
            <a:noAutofit/>
          </a:bodyPr>
          <a:lstStyle/>
          <a:p>
            <a:r>
              <a:rPr lang="pl-PL" sz="7200" b="1" u="sng" dirty="0">
                <a:solidFill>
                  <a:srgbClr val="002060"/>
                </a:solidFill>
                <a:latin typeface="+mn-lt"/>
              </a:rPr>
              <a:t>Dziękuję</a:t>
            </a:r>
            <a:br>
              <a:rPr lang="pl-PL" sz="7200" b="1" u="sng" dirty="0">
                <a:solidFill>
                  <a:srgbClr val="002060"/>
                </a:solidFill>
                <a:latin typeface="+mn-lt"/>
              </a:rPr>
            </a:br>
            <a:r>
              <a:rPr lang="pl-PL" sz="7200" b="1" u="sng" dirty="0">
                <a:solidFill>
                  <a:srgbClr val="002060"/>
                </a:solidFill>
                <a:latin typeface="+mn-lt"/>
              </a:rPr>
              <a:t>za</a:t>
            </a:r>
            <a:br>
              <a:rPr lang="pl-PL" sz="7200" b="1" u="sng" dirty="0">
                <a:solidFill>
                  <a:srgbClr val="002060"/>
                </a:solidFill>
                <a:latin typeface="+mn-lt"/>
              </a:rPr>
            </a:br>
            <a:r>
              <a:rPr lang="pl-PL" sz="7200" b="1" u="sng" dirty="0">
                <a:solidFill>
                  <a:srgbClr val="002060"/>
                </a:solidFill>
                <a:latin typeface="+mn-lt"/>
              </a:rPr>
              <a:t>uwagę</a:t>
            </a:r>
            <a:endParaRPr lang="pl-PL" sz="7200" u="sng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05371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45</Words>
  <Application>Microsoft Office PowerPoint</Application>
  <PresentationFormat>Panoramiczny</PresentationFormat>
  <Paragraphs>11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Integracja i eksploracja – czy mogą stać obok siebie na półce? </vt:lpstr>
      <vt:lpstr>Czy boisz się zmian? </vt:lpstr>
      <vt:lpstr>Czy zmiany są dla Ciebie łatwe? </vt:lpstr>
      <vt:lpstr>Czy lubisz zmiany? </vt:lpstr>
      <vt:lpstr>Eksploracja </vt:lpstr>
      <vt:lpstr>Integracja</vt:lpstr>
      <vt:lpstr>Relacje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sponsor   logo Wolters</dc:title>
  <dc:creator>Mariusz Milewski</dc:creator>
  <cp:lastModifiedBy>Bogumiła Bruc</cp:lastModifiedBy>
  <cp:revision>32</cp:revision>
  <dcterms:created xsi:type="dcterms:W3CDTF">2020-10-29T09:01:46Z</dcterms:created>
  <dcterms:modified xsi:type="dcterms:W3CDTF">2025-06-09T11:49:02Z</dcterms:modified>
</cp:coreProperties>
</file>