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6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pl-PL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16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02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0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30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3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27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01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91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78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48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3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B3DA-04BE-461D-BFEC-C57F1D6C92EC}" type="datetimeFigureOut">
              <a:rPr lang="pl-PL" smtClean="0"/>
              <a:t>09.06.2025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7F41-A9B5-4507-AC51-970D16545C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73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2461188" y="1295335"/>
            <a:ext cx="9011943" cy="1789051"/>
          </a:xfrm>
        </p:spPr>
        <p:txBody>
          <a:bodyPr anchor="t">
            <a:normAutofit/>
          </a:bodyPr>
          <a:lstStyle/>
          <a:p>
            <a:pPr algn="l"/>
            <a:r>
              <a:rPr lang="pl-PL" sz="4400" b="1" dirty="0">
                <a:solidFill>
                  <a:schemeClr val="bg1"/>
                </a:solidFill>
                <a:latin typeface="+mn-lt"/>
              </a:rPr>
              <a:t>Zdobywanie nowych umiejętności ze Skills4EOSC </a:t>
            </a:r>
            <a:r>
              <a:rPr lang="pl-PL" sz="4400" b="1" dirty="0" err="1">
                <a:solidFill>
                  <a:schemeClr val="bg1"/>
                </a:solidFill>
                <a:latin typeface="+mn-lt"/>
              </a:rPr>
              <a:t>Fellowship</a:t>
            </a:r>
            <a:r>
              <a:rPr lang="pl-PL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4400" b="1" dirty="0" err="1">
                <a:solidFill>
                  <a:schemeClr val="bg1"/>
                </a:solidFill>
                <a:latin typeface="+mn-lt"/>
              </a:rPr>
              <a:t>Programme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8" name="Podtytuł 6"/>
          <p:cNvSpPr>
            <a:spLocks noGrp="1"/>
          </p:cNvSpPr>
          <p:nvPr>
            <p:ph type="subTitle" idx="1"/>
          </p:nvPr>
        </p:nvSpPr>
        <p:spPr>
          <a:xfrm>
            <a:off x="2461686" y="3523345"/>
            <a:ext cx="8622706" cy="1789051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chemeClr val="bg1"/>
                </a:solidFill>
                <a:latin typeface="+mj-lt"/>
              </a:rPr>
              <a:t>Jakub Rusakow</a:t>
            </a:r>
            <a:endParaRPr lang="pl-PL" sz="2800" b="1" dirty="0">
              <a:solidFill>
                <a:schemeClr val="bg1"/>
              </a:solidFill>
              <a:latin typeface="+mj-lt"/>
            </a:endParaRPr>
          </a:p>
          <a:p>
            <a:pPr algn="l"/>
            <a:endParaRPr lang="pl-PL" sz="1800" b="1" baseline="30000" dirty="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ts val="2000"/>
              </a:lnSpc>
            </a:pPr>
            <a:r>
              <a:rPr lang="pl-PL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Zespół ds. Otwartej Nauki</a:t>
            </a:r>
            <a:br>
              <a:rPr lang="pl-PL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Biblioteka Główna</a:t>
            </a:r>
            <a:br>
              <a:rPr lang="pl-PL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Gdański Uniwersytet Medyczny</a:t>
            </a:r>
          </a:p>
          <a:p>
            <a:pPr algn="l"/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897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2461189" y="1295335"/>
            <a:ext cx="8623203" cy="932675"/>
          </a:xfrm>
        </p:spPr>
        <p:txBody>
          <a:bodyPr anchor="t">
            <a:normAutofit/>
          </a:bodyPr>
          <a:lstStyle/>
          <a:p>
            <a:pPr algn="l"/>
            <a:r>
              <a:rPr lang="pl-PL" sz="4400" b="1">
                <a:solidFill>
                  <a:srgbClr val="004773"/>
                </a:solidFill>
                <a:latin typeface="+mn-lt"/>
              </a:rPr>
              <a:t>Title </a:t>
            </a:r>
            <a:endParaRPr lang="pl-PL" sz="4400" dirty="0">
              <a:solidFill>
                <a:srgbClr val="004773"/>
              </a:solidFill>
            </a:endParaRPr>
          </a:p>
        </p:txBody>
      </p:sp>
      <p:sp>
        <p:nvSpPr>
          <p:cNvPr id="8" name="Podtytuł 6"/>
          <p:cNvSpPr>
            <a:spLocks noGrp="1"/>
          </p:cNvSpPr>
          <p:nvPr>
            <p:ph type="subTitle" idx="1"/>
          </p:nvPr>
        </p:nvSpPr>
        <p:spPr>
          <a:xfrm>
            <a:off x="2461190" y="2790273"/>
            <a:ext cx="8622706" cy="1789051"/>
          </a:xfrm>
        </p:spPr>
        <p:txBody>
          <a:bodyPr>
            <a:normAutofit/>
          </a:bodyPr>
          <a:lstStyle/>
          <a:p>
            <a:pPr algn="l"/>
            <a:r>
              <a:rPr lang="pl-PL">
                <a:solidFill>
                  <a:srgbClr val="004773"/>
                </a:solidFill>
                <a:latin typeface="+mj-lt"/>
              </a:rPr>
              <a:t>Name</a:t>
            </a:r>
            <a:r>
              <a:rPr lang="pl-PL">
                <a:solidFill>
                  <a:srgbClr val="004773"/>
                </a:solidFill>
              </a:rPr>
              <a:t> </a:t>
            </a:r>
            <a:r>
              <a:rPr lang="pl-PL" b="1">
                <a:solidFill>
                  <a:srgbClr val="004773"/>
                </a:solidFill>
              </a:rPr>
              <a:t>Surname</a:t>
            </a:r>
            <a:r>
              <a:rPr lang="pl-PL" sz="2000" b="1" baseline="30000">
                <a:solidFill>
                  <a:srgbClr val="004773"/>
                </a:solidFill>
              </a:rPr>
              <a:t>1</a:t>
            </a:r>
            <a:r>
              <a:rPr lang="pl-PL" sz="2000" b="1">
                <a:solidFill>
                  <a:srgbClr val="004773"/>
                </a:solidFill>
              </a:rPr>
              <a:t>, </a:t>
            </a:r>
            <a:r>
              <a:rPr lang="pl-PL">
                <a:solidFill>
                  <a:srgbClr val="004773"/>
                </a:solidFill>
              </a:rPr>
              <a:t>Name </a:t>
            </a:r>
            <a:r>
              <a:rPr lang="pl-PL" b="1">
                <a:solidFill>
                  <a:srgbClr val="004773"/>
                </a:solidFill>
              </a:rPr>
              <a:t>Surname</a:t>
            </a:r>
            <a:r>
              <a:rPr lang="pl-PL" sz="2000" b="1" baseline="30000">
                <a:solidFill>
                  <a:srgbClr val="004773"/>
                </a:solidFill>
              </a:rPr>
              <a:t>2</a:t>
            </a:r>
            <a:endParaRPr lang="pl-PL" sz="1800" b="1" baseline="30000">
              <a:solidFill>
                <a:srgbClr val="004773"/>
              </a:solidFill>
            </a:endParaRPr>
          </a:p>
          <a:p>
            <a:pPr algn="l"/>
            <a:endParaRPr lang="pl-PL" sz="1800" b="1" baseline="30000">
              <a:solidFill>
                <a:srgbClr val="004773"/>
              </a:solidFill>
              <a:latin typeface="+mj-lt"/>
            </a:endParaRPr>
          </a:p>
          <a:p>
            <a:pPr algn="l"/>
            <a:r>
              <a:rPr lang="pl-PL" sz="2000" b="1" baseline="30000">
                <a:solidFill>
                  <a:srgbClr val="004773"/>
                </a:solidFill>
              </a:rPr>
              <a:t>1</a:t>
            </a:r>
            <a:r>
              <a:rPr lang="pl-PL" sz="2000" b="1">
                <a:solidFill>
                  <a:srgbClr val="004773"/>
                </a:solidFill>
              </a:rPr>
              <a:t> </a:t>
            </a:r>
            <a:r>
              <a:rPr lang="pl-PL" sz="1800">
                <a:solidFill>
                  <a:srgbClr val="004773"/>
                </a:solidFill>
              </a:rPr>
              <a:t>Affiliation</a:t>
            </a:r>
          </a:p>
          <a:p>
            <a:pPr algn="l"/>
            <a:r>
              <a:rPr lang="pl-PL" sz="2000" b="1" baseline="30000">
                <a:solidFill>
                  <a:srgbClr val="004773"/>
                </a:solidFill>
              </a:rPr>
              <a:t>2</a:t>
            </a:r>
            <a:r>
              <a:rPr lang="pl-PL" sz="2000" b="1">
                <a:solidFill>
                  <a:srgbClr val="004773"/>
                </a:solidFill>
              </a:rPr>
              <a:t> </a:t>
            </a:r>
            <a:r>
              <a:rPr lang="pl-PL" sz="1800">
                <a:solidFill>
                  <a:srgbClr val="004773"/>
                </a:solidFill>
              </a:rPr>
              <a:t>Affiliation</a:t>
            </a:r>
          </a:p>
          <a:p>
            <a:pPr algn="l"/>
            <a:endParaRPr lang="pl-PL" sz="2000" dirty="0">
              <a:solidFill>
                <a:srgbClr val="004773"/>
              </a:solidFill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E46A806-74BB-471D-20C3-08FAB18B0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719" y="0"/>
            <a:ext cx="9257953" cy="64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C299C-767E-C0E2-0D11-40AECEF78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AD42A08-5D8C-F006-805C-904E1CC81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F7EB819D-DA7F-9EC1-8C6A-120392AC6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188" y="1295335"/>
            <a:ext cx="9011943" cy="1789051"/>
          </a:xfrm>
        </p:spPr>
        <p:txBody>
          <a:bodyPr anchor="t">
            <a:normAutofit/>
          </a:bodyPr>
          <a:lstStyle/>
          <a:p>
            <a:pPr algn="l"/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8" name="Podtytuł 6">
            <a:extLst>
              <a:ext uri="{FF2B5EF4-FFF2-40B4-BE49-F238E27FC236}">
                <a16:creationId xmlns:a16="http://schemas.microsoft.com/office/drawing/2014/main" id="{67B2C6B6-15C6-F005-3FED-D8C89233A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1686" y="3523345"/>
            <a:ext cx="8622706" cy="1789051"/>
          </a:xfrm>
        </p:spPr>
        <p:txBody>
          <a:bodyPr>
            <a:normAutofit/>
          </a:bodyPr>
          <a:lstStyle/>
          <a:p>
            <a:pPr algn="l"/>
            <a:r>
              <a:rPr lang="pl-PL" sz="2800">
                <a:solidFill>
                  <a:schemeClr val="bg1"/>
                </a:solidFill>
                <a:latin typeface="+mj-lt"/>
              </a:rPr>
              <a:t>Jakub Rusakow</a:t>
            </a:r>
            <a:endParaRPr lang="pl-PL" sz="2800" b="1">
              <a:solidFill>
                <a:schemeClr val="bg1"/>
              </a:solidFill>
              <a:latin typeface="+mj-lt"/>
            </a:endParaRPr>
          </a:p>
          <a:p>
            <a:pPr algn="l"/>
            <a:endParaRPr lang="pl-PL" sz="1800" b="1" baseline="3000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ts val="2000"/>
              </a:lnSpc>
            </a:pPr>
            <a:r>
              <a:rPr lang="pl-PL" sz="1800" b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Zespół ds. Otwartej Nauki</a:t>
            </a:r>
            <a:br>
              <a:rPr lang="pl-PL" sz="1800" b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b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Biblioteka Główna</a:t>
            </a:r>
            <a:br>
              <a:rPr lang="pl-PL" sz="1800" b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b="1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Gdański Uniwersytet Medyczny</a:t>
            </a:r>
          </a:p>
          <a:p>
            <a:pPr algn="l"/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286DD3-1CEB-3D58-744F-FD2978D8F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319" y="388188"/>
            <a:ext cx="8244430" cy="57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5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96CD2-FCF3-345F-F8B7-A92A378B9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nstituto Italiano di Tecnologia, fot. Bruno">
            <a:extLst>
              <a:ext uri="{FF2B5EF4-FFF2-40B4-BE49-F238E27FC236}">
                <a16:creationId xmlns:a16="http://schemas.microsoft.com/office/drawing/2014/main" id="{05921FA8-CE34-CA69-2CC2-1FD52CFF6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D8A18CA5-1769-DA23-9F59-07F04EF0D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189" y="1295335"/>
            <a:ext cx="8623203" cy="932675"/>
          </a:xfrm>
        </p:spPr>
        <p:txBody>
          <a:bodyPr anchor="t">
            <a:normAutofit/>
          </a:bodyPr>
          <a:lstStyle/>
          <a:p>
            <a:pPr algn="l"/>
            <a:r>
              <a:rPr lang="pl-PL" sz="4400" b="1">
                <a:solidFill>
                  <a:srgbClr val="004773"/>
                </a:solidFill>
                <a:latin typeface="+mn-lt"/>
              </a:rPr>
              <a:t>Title </a:t>
            </a:r>
            <a:endParaRPr lang="pl-PL" sz="4400" dirty="0">
              <a:solidFill>
                <a:srgbClr val="004773"/>
              </a:solidFill>
            </a:endParaRPr>
          </a:p>
        </p:txBody>
      </p:sp>
      <p:sp>
        <p:nvSpPr>
          <p:cNvPr id="8" name="Podtytuł 6">
            <a:extLst>
              <a:ext uri="{FF2B5EF4-FFF2-40B4-BE49-F238E27FC236}">
                <a16:creationId xmlns:a16="http://schemas.microsoft.com/office/drawing/2014/main" id="{984856D2-9046-768A-BB42-011BD8FAC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290" y="5693435"/>
            <a:ext cx="8622706" cy="491705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 err="1">
                <a:solidFill>
                  <a:srgbClr val="004773"/>
                </a:solidFill>
                <a:latin typeface="+mj-lt"/>
              </a:rPr>
              <a:t>Instituto</a:t>
            </a:r>
            <a:r>
              <a:rPr lang="pl-PL" sz="1600" b="1" dirty="0">
                <a:solidFill>
                  <a:srgbClr val="004773"/>
                </a:solidFill>
                <a:latin typeface="+mj-lt"/>
              </a:rPr>
              <a:t> Italiano di </a:t>
            </a:r>
            <a:r>
              <a:rPr lang="pl-PL" sz="1600" b="1" dirty="0" err="1">
                <a:solidFill>
                  <a:srgbClr val="004773"/>
                </a:solidFill>
                <a:latin typeface="+mj-lt"/>
              </a:rPr>
              <a:t>Tecnologia</a:t>
            </a:r>
            <a:r>
              <a:rPr lang="pl-PL" sz="1600" b="1" dirty="0">
                <a:solidFill>
                  <a:srgbClr val="004773"/>
                </a:solidFill>
                <a:latin typeface="+mj-lt"/>
              </a:rPr>
              <a:t>, fot. </a:t>
            </a:r>
            <a:r>
              <a:rPr lang="pl-PL" sz="1600" b="1" dirty="0" err="1">
                <a:solidFill>
                  <a:srgbClr val="004773"/>
                </a:solidFill>
                <a:latin typeface="+mj-lt"/>
              </a:rPr>
              <a:t>Bbruno</a:t>
            </a:r>
            <a:endParaRPr lang="pl-PL" sz="1600" b="1" baseline="30000" dirty="0">
              <a:solidFill>
                <a:srgbClr val="004773"/>
              </a:solidFill>
            </a:endParaRPr>
          </a:p>
          <a:p>
            <a:pPr algn="l"/>
            <a:endParaRPr lang="pl-PL" sz="1800" b="1" baseline="30000" dirty="0">
              <a:solidFill>
                <a:srgbClr val="004773"/>
              </a:solidFill>
              <a:latin typeface="+mj-lt"/>
            </a:endParaRPr>
          </a:p>
          <a:p>
            <a:pPr algn="l"/>
            <a:endParaRPr lang="pl-PL" sz="2000" dirty="0">
              <a:solidFill>
                <a:srgbClr val="004773"/>
              </a:solidFill>
              <a:latin typeface="+mj-lt"/>
            </a:endParaRPr>
          </a:p>
        </p:txBody>
      </p:sp>
      <p:pic>
        <p:nvPicPr>
          <p:cNvPr id="5" name="Obraz 4" descr="Instituti Italiano di Tecnologia, fot. Bbruno">
            <a:extLst>
              <a:ext uri="{FF2B5EF4-FFF2-40B4-BE49-F238E27FC236}">
                <a16:creationId xmlns:a16="http://schemas.microsoft.com/office/drawing/2014/main" id="{68BF69D0-4F02-9DD7-FC37-4B1D1133A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76" y="112144"/>
            <a:ext cx="8655420" cy="5469147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E7EE69C8-A834-4C23-0BD3-D3DD336797D3}"/>
              </a:ext>
            </a:extLst>
          </p:cNvPr>
          <p:cNvSpPr/>
          <p:nvPr/>
        </p:nvSpPr>
        <p:spPr>
          <a:xfrm>
            <a:off x="2544792" y="3269411"/>
            <a:ext cx="2449902" cy="932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0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42765-4CD9-7179-3C03-255E8177F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348F19A-EE6A-046F-244D-063070547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786EE112-7AF9-6C78-CD07-908A2560C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188" y="1295335"/>
            <a:ext cx="9011943" cy="1789051"/>
          </a:xfrm>
        </p:spPr>
        <p:txBody>
          <a:bodyPr anchor="t">
            <a:normAutofit/>
          </a:bodyPr>
          <a:lstStyle/>
          <a:p>
            <a:pPr algn="l"/>
            <a:r>
              <a:rPr lang="pl-PL" sz="4400" b="1" dirty="0">
                <a:solidFill>
                  <a:schemeClr val="bg1"/>
                </a:solidFill>
                <a:latin typeface="+mn-lt"/>
              </a:rPr>
              <a:t>Zdobywanie nowych umiejętności ze Skills4EOSC </a:t>
            </a:r>
            <a:r>
              <a:rPr lang="pl-PL" sz="4400" b="1" dirty="0" err="1">
                <a:solidFill>
                  <a:schemeClr val="bg1"/>
                </a:solidFill>
                <a:latin typeface="+mn-lt"/>
              </a:rPr>
              <a:t>Fellowship</a:t>
            </a:r>
            <a:r>
              <a:rPr lang="pl-PL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pl-PL" sz="4400" b="1" dirty="0" err="1">
                <a:solidFill>
                  <a:schemeClr val="bg1"/>
                </a:solidFill>
                <a:latin typeface="+mn-lt"/>
              </a:rPr>
              <a:t>Programme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8" name="Podtytuł 6">
            <a:extLst>
              <a:ext uri="{FF2B5EF4-FFF2-40B4-BE49-F238E27FC236}">
                <a16:creationId xmlns:a16="http://schemas.microsoft.com/office/drawing/2014/main" id="{87174FF7-F229-4A20-7964-99188F4A4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1686" y="3523345"/>
            <a:ext cx="8622706" cy="1789051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solidFill>
                  <a:schemeClr val="bg1"/>
                </a:solidFill>
                <a:latin typeface="+mj-lt"/>
              </a:rPr>
              <a:t>Jakub Rusakow</a:t>
            </a:r>
            <a:endParaRPr lang="pl-PL" sz="2800" b="1" dirty="0">
              <a:solidFill>
                <a:schemeClr val="bg1"/>
              </a:solidFill>
              <a:latin typeface="+mj-lt"/>
            </a:endParaRPr>
          </a:p>
          <a:p>
            <a:pPr algn="l"/>
            <a:endParaRPr lang="pl-PL" sz="1800" b="1" baseline="30000" dirty="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ts val="2000"/>
              </a:lnSpc>
            </a:pPr>
            <a:r>
              <a:rPr lang="pl-PL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Zespół ds. Otwartej Nauki</a:t>
            </a:r>
            <a:br>
              <a:rPr lang="pl-PL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Biblioteka Główna</a:t>
            </a:r>
            <a:br>
              <a:rPr lang="pl-PL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l-PL" sz="18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Gdański Uniwersytet Medyczny</a:t>
            </a:r>
          </a:p>
          <a:p>
            <a:pPr algn="l"/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CFE4B44-9295-BE71-D0D9-90E4CF81F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71" y="93836"/>
            <a:ext cx="10250905" cy="54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8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CE6DF-9BF9-0357-09CB-A1A721C90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nstituto Italiano di Tecnologia, fot. Bruno">
            <a:extLst>
              <a:ext uri="{FF2B5EF4-FFF2-40B4-BE49-F238E27FC236}">
                <a16:creationId xmlns:a16="http://schemas.microsoft.com/office/drawing/2014/main" id="{38010593-3A9A-37FB-C13D-50FF63E28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52"/>
            <a:ext cx="12192000" cy="68580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B86C03B7-0BA0-89DC-0C4C-A21CAFCF1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189" y="1295335"/>
            <a:ext cx="8623203" cy="932675"/>
          </a:xfrm>
        </p:spPr>
        <p:txBody>
          <a:bodyPr anchor="t">
            <a:normAutofit/>
          </a:bodyPr>
          <a:lstStyle/>
          <a:p>
            <a:pPr algn="l"/>
            <a:r>
              <a:rPr lang="pl-PL" sz="4400" b="1">
                <a:solidFill>
                  <a:srgbClr val="004773"/>
                </a:solidFill>
                <a:latin typeface="+mn-lt"/>
              </a:rPr>
              <a:t>Title </a:t>
            </a:r>
            <a:endParaRPr lang="pl-PL" sz="4400" dirty="0">
              <a:solidFill>
                <a:srgbClr val="004773"/>
              </a:solidFill>
            </a:endParaRPr>
          </a:p>
        </p:txBody>
      </p:sp>
      <p:sp>
        <p:nvSpPr>
          <p:cNvPr id="8" name="Podtytuł 6">
            <a:extLst>
              <a:ext uri="{FF2B5EF4-FFF2-40B4-BE49-F238E27FC236}">
                <a16:creationId xmlns:a16="http://schemas.microsoft.com/office/drawing/2014/main" id="{F61F851F-C90C-3D8F-CDE6-7C6B3474D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290" y="5693435"/>
            <a:ext cx="8622706" cy="491705"/>
          </a:xfrm>
        </p:spPr>
        <p:txBody>
          <a:bodyPr>
            <a:normAutofit/>
          </a:bodyPr>
          <a:lstStyle/>
          <a:p>
            <a:pPr algn="l"/>
            <a:r>
              <a:rPr lang="pl-PL" sz="1600" b="1" dirty="0" err="1">
                <a:solidFill>
                  <a:srgbClr val="004773"/>
                </a:solidFill>
                <a:latin typeface="+mj-lt"/>
              </a:rPr>
              <a:t>Instituto</a:t>
            </a:r>
            <a:r>
              <a:rPr lang="pl-PL" sz="1600" b="1" dirty="0">
                <a:solidFill>
                  <a:srgbClr val="004773"/>
                </a:solidFill>
                <a:latin typeface="+mj-lt"/>
              </a:rPr>
              <a:t> Italiano di </a:t>
            </a:r>
            <a:r>
              <a:rPr lang="pl-PL" sz="1600" b="1" dirty="0" err="1">
                <a:solidFill>
                  <a:srgbClr val="004773"/>
                </a:solidFill>
                <a:latin typeface="+mj-lt"/>
              </a:rPr>
              <a:t>Tecnologia</a:t>
            </a:r>
            <a:r>
              <a:rPr lang="pl-PL" sz="1600" b="1" dirty="0">
                <a:solidFill>
                  <a:srgbClr val="004773"/>
                </a:solidFill>
                <a:latin typeface="+mj-lt"/>
              </a:rPr>
              <a:t>, fot. </a:t>
            </a:r>
            <a:r>
              <a:rPr lang="pl-PL" sz="1600" b="1" dirty="0" err="1">
                <a:solidFill>
                  <a:srgbClr val="004773"/>
                </a:solidFill>
                <a:latin typeface="+mj-lt"/>
              </a:rPr>
              <a:t>Bbruno</a:t>
            </a:r>
            <a:endParaRPr lang="pl-PL" sz="1600" b="1" baseline="30000" dirty="0">
              <a:solidFill>
                <a:srgbClr val="004773"/>
              </a:solidFill>
            </a:endParaRPr>
          </a:p>
          <a:p>
            <a:pPr algn="l"/>
            <a:endParaRPr lang="pl-PL" sz="1800" b="1" baseline="30000" dirty="0">
              <a:solidFill>
                <a:srgbClr val="004773"/>
              </a:solidFill>
              <a:latin typeface="+mj-lt"/>
            </a:endParaRPr>
          </a:p>
          <a:p>
            <a:pPr algn="l"/>
            <a:endParaRPr lang="pl-PL" sz="2000" dirty="0">
              <a:solidFill>
                <a:srgbClr val="004773"/>
              </a:solidFill>
              <a:latin typeface="+mj-lt"/>
            </a:endParaRP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09967612-B7A9-8D70-A2C2-34FF1DE118A4}"/>
              </a:ext>
            </a:extLst>
          </p:cNvPr>
          <p:cNvSpPr/>
          <p:nvPr/>
        </p:nvSpPr>
        <p:spPr>
          <a:xfrm>
            <a:off x="2544792" y="3269411"/>
            <a:ext cx="2449902" cy="932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653399-FCF2-3B3A-A70C-1ABACAE5A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44" y="135659"/>
            <a:ext cx="8276918" cy="58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84</Words>
  <Application>Microsoft Office PowerPoint</Application>
  <PresentationFormat>Panoramiczny</PresentationFormat>
  <Paragraphs>20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Zdobywanie nowych umiejętności ze Skills4EOSC Fellowship Programme</vt:lpstr>
      <vt:lpstr>Title </vt:lpstr>
      <vt:lpstr>Prezentacja programu PowerPoint</vt:lpstr>
      <vt:lpstr>Title </vt:lpstr>
      <vt:lpstr>Zdobywanie nowych umiejętności ze Skills4EOSC Fellowship Programme</vt:lpstr>
      <vt:lpstr>Title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sponsor   logo Wolters</dc:title>
  <dc:creator>Mariusz Milewski</dc:creator>
  <cp:lastModifiedBy>Bogumiła Bruc</cp:lastModifiedBy>
  <cp:revision>17</cp:revision>
  <dcterms:created xsi:type="dcterms:W3CDTF">2020-10-29T09:01:46Z</dcterms:created>
  <dcterms:modified xsi:type="dcterms:W3CDTF">2025-06-09T06:49:25Z</dcterms:modified>
</cp:coreProperties>
</file>