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2" r:id="rId3"/>
    <p:sldId id="267" r:id="rId4"/>
    <p:sldId id="276" r:id="rId5"/>
    <p:sldId id="268" r:id="rId6"/>
    <p:sldId id="277" r:id="rId7"/>
    <p:sldId id="269" r:id="rId8"/>
    <p:sldId id="279" r:id="rId9"/>
    <p:sldId id="278" r:id="rId10"/>
    <p:sldId id="280" r:id="rId11"/>
    <p:sldId id="281" r:id="rId12"/>
    <p:sldId id="282" r:id="rId13"/>
    <p:sldId id="283" r:id="rId14"/>
    <p:sldId id="258" r:id="rId15"/>
    <p:sldId id="265" r:id="rId16"/>
    <p:sldId id="259" r:id="rId17"/>
    <p:sldId id="286" r:id="rId18"/>
    <p:sldId id="287" r:id="rId19"/>
    <p:sldId id="288" r:id="rId20"/>
    <p:sldId id="291" r:id="rId21"/>
    <p:sldId id="285" r:id="rId22"/>
    <p:sldId id="289" r:id="rId23"/>
    <p:sldId id="290" r:id="rId24"/>
    <p:sldId id="264" r:id="rId25"/>
    <p:sldId id="292" r:id="rId26"/>
    <p:sldId id="260" r:id="rId27"/>
    <p:sldId id="261" r:id="rId28"/>
    <p:sldId id="293" r:id="rId29"/>
    <p:sldId id="294" r:id="rId30"/>
    <p:sldId id="295" r:id="rId31"/>
    <p:sldId id="296" r:id="rId32"/>
    <p:sldId id="27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7"/>
    <p:restoredTop sz="96327"/>
  </p:normalViewPr>
  <p:slideViewPr>
    <p:cSldViewPr snapToGrid="0">
      <p:cViewPr varScale="1">
        <p:scale>
          <a:sx n="125" d="100"/>
          <a:sy n="125" d="100"/>
        </p:scale>
        <p:origin x="17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A0C22-F37C-4918-91A4-F751BC68BE9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11E9E3-6E5C-47F1-9577-B80C7F803F1A}">
      <dgm:prSet/>
      <dgm:spPr/>
      <dgm:t>
        <a:bodyPr/>
        <a:lstStyle/>
        <a:p>
          <a:r>
            <a:rPr lang="en-US"/>
            <a:t>Guus van den Brekel, Medical Information Specialist, UMCG.</a:t>
          </a:r>
        </a:p>
      </dgm:t>
    </dgm:pt>
    <dgm:pt modelId="{FA03A576-FFCE-476D-9E0B-3341ACCEAB0E}" type="parTrans" cxnId="{F73B6B6E-0FBD-423B-97AC-7241CD3A38F1}">
      <dgm:prSet/>
      <dgm:spPr/>
      <dgm:t>
        <a:bodyPr/>
        <a:lstStyle/>
        <a:p>
          <a:endParaRPr lang="en-US"/>
        </a:p>
      </dgm:t>
    </dgm:pt>
    <dgm:pt modelId="{A5E02406-1ED7-4B23-BEE4-BB73580B846D}" type="sibTrans" cxnId="{F73B6B6E-0FBD-423B-97AC-7241CD3A38F1}">
      <dgm:prSet/>
      <dgm:spPr/>
      <dgm:t>
        <a:bodyPr/>
        <a:lstStyle/>
        <a:p>
          <a:endParaRPr lang="en-US"/>
        </a:p>
      </dgm:t>
    </dgm:pt>
    <dgm:pt modelId="{E131EE98-E4CB-498D-BD03-CA4AA79BB911}">
      <dgm:prSet/>
      <dgm:spPr/>
      <dgm:t>
        <a:bodyPr/>
        <a:lstStyle/>
        <a:p>
          <a:r>
            <a:rPr lang="en-US" dirty="0"/>
            <a:t>Focus: research support, impact analytics, publishing, digital discovery and tools</a:t>
          </a:r>
        </a:p>
      </dgm:t>
    </dgm:pt>
    <dgm:pt modelId="{E884BD58-123A-4B94-BC2E-74374C84E292}" type="parTrans" cxnId="{5C431BD0-9FEE-44CD-9C50-679C9281CC27}">
      <dgm:prSet/>
      <dgm:spPr/>
      <dgm:t>
        <a:bodyPr/>
        <a:lstStyle/>
        <a:p>
          <a:endParaRPr lang="en-US"/>
        </a:p>
      </dgm:t>
    </dgm:pt>
    <dgm:pt modelId="{608E23D1-B7F4-4F1E-AD43-336A3E7FBF77}" type="sibTrans" cxnId="{5C431BD0-9FEE-44CD-9C50-679C9281CC27}">
      <dgm:prSet/>
      <dgm:spPr/>
      <dgm:t>
        <a:bodyPr/>
        <a:lstStyle/>
        <a:p>
          <a:endParaRPr lang="en-US"/>
        </a:p>
      </dgm:t>
    </dgm:pt>
    <dgm:pt modelId="{4C000A3C-5E33-493C-BAD8-61F049533727}">
      <dgm:prSet/>
      <dgm:spPr/>
      <dgm:t>
        <a:bodyPr/>
        <a:lstStyle/>
        <a:p>
          <a:r>
            <a:rPr lang="en-US" dirty="0"/>
            <a:t>Works on profiles, policies, tools, and services improving researcher impact and visibility</a:t>
          </a:r>
        </a:p>
      </dgm:t>
    </dgm:pt>
    <dgm:pt modelId="{5B64EA88-E18B-4417-B3E5-02E193BEFFD0}" type="parTrans" cxnId="{DD74261A-C939-4145-8B8A-F44118E00D3D}">
      <dgm:prSet/>
      <dgm:spPr/>
      <dgm:t>
        <a:bodyPr/>
        <a:lstStyle/>
        <a:p>
          <a:endParaRPr lang="en-US"/>
        </a:p>
      </dgm:t>
    </dgm:pt>
    <dgm:pt modelId="{69809DB9-0960-46D1-B62B-DB7112F66BE6}" type="sibTrans" cxnId="{DD74261A-C939-4145-8B8A-F44118E00D3D}">
      <dgm:prSet/>
      <dgm:spPr/>
      <dgm:t>
        <a:bodyPr/>
        <a:lstStyle/>
        <a:p>
          <a:endParaRPr lang="en-US"/>
        </a:p>
      </dgm:t>
    </dgm:pt>
    <dgm:pt modelId="{0DD3B3BB-D623-48BD-A798-7A32E42E486B}" type="pres">
      <dgm:prSet presAssocID="{B0DA0C22-F37C-4918-91A4-F751BC68BE95}" presName="linear" presStyleCnt="0">
        <dgm:presLayoutVars>
          <dgm:animLvl val="lvl"/>
          <dgm:resizeHandles val="exact"/>
        </dgm:presLayoutVars>
      </dgm:prSet>
      <dgm:spPr/>
    </dgm:pt>
    <dgm:pt modelId="{FFA1161E-D2B6-4F0F-9B19-BAEDECBBB0A3}" type="pres">
      <dgm:prSet presAssocID="{C811E9E3-6E5C-47F1-9577-B80C7F803F1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81C6F8-C402-45AA-9006-D94FDCF2F0CF}" type="pres">
      <dgm:prSet presAssocID="{A5E02406-1ED7-4B23-BEE4-BB73580B846D}" presName="spacer" presStyleCnt="0"/>
      <dgm:spPr/>
    </dgm:pt>
    <dgm:pt modelId="{E8220BA4-E180-46CF-A8A4-7CDA1EC7C1FB}" type="pres">
      <dgm:prSet presAssocID="{E131EE98-E4CB-498D-BD03-CA4AA79BB9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2729E0-B1C5-4559-B9E3-4D75EF80C93D}" type="pres">
      <dgm:prSet presAssocID="{608E23D1-B7F4-4F1E-AD43-336A3E7FBF77}" presName="spacer" presStyleCnt="0"/>
      <dgm:spPr/>
    </dgm:pt>
    <dgm:pt modelId="{61B559B0-BAA7-4AA6-ABE0-BE3F99DC376B}" type="pres">
      <dgm:prSet presAssocID="{4C000A3C-5E33-493C-BAD8-61F04953372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D74261A-C939-4145-8B8A-F44118E00D3D}" srcId="{B0DA0C22-F37C-4918-91A4-F751BC68BE95}" destId="{4C000A3C-5E33-493C-BAD8-61F049533727}" srcOrd="2" destOrd="0" parTransId="{5B64EA88-E18B-4417-B3E5-02E193BEFFD0}" sibTransId="{69809DB9-0960-46D1-B62B-DB7112F66BE6}"/>
    <dgm:cxn modelId="{F73B6B6E-0FBD-423B-97AC-7241CD3A38F1}" srcId="{B0DA0C22-F37C-4918-91A4-F751BC68BE95}" destId="{C811E9E3-6E5C-47F1-9577-B80C7F803F1A}" srcOrd="0" destOrd="0" parTransId="{FA03A576-FFCE-476D-9E0B-3341ACCEAB0E}" sibTransId="{A5E02406-1ED7-4B23-BEE4-BB73580B846D}"/>
    <dgm:cxn modelId="{28F32D81-6FB7-4134-84FA-2BD02B1E5006}" type="presOf" srcId="{C811E9E3-6E5C-47F1-9577-B80C7F803F1A}" destId="{FFA1161E-D2B6-4F0F-9B19-BAEDECBBB0A3}" srcOrd="0" destOrd="0" presId="urn:microsoft.com/office/officeart/2005/8/layout/vList2"/>
    <dgm:cxn modelId="{C8943DA2-D56B-4276-9980-584A8442571F}" type="presOf" srcId="{E131EE98-E4CB-498D-BD03-CA4AA79BB911}" destId="{E8220BA4-E180-46CF-A8A4-7CDA1EC7C1FB}" srcOrd="0" destOrd="0" presId="urn:microsoft.com/office/officeart/2005/8/layout/vList2"/>
    <dgm:cxn modelId="{3CA041A4-0A59-4933-9854-16144A0B286C}" type="presOf" srcId="{B0DA0C22-F37C-4918-91A4-F751BC68BE95}" destId="{0DD3B3BB-D623-48BD-A798-7A32E42E486B}" srcOrd="0" destOrd="0" presId="urn:microsoft.com/office/officeart/2005/8/layout/vList2"/>
    <dgm:cxn modelId="{5C431BD0-9FEE-44CD-9C50-679C9281CC27}" srcId="{B0DA0C22-F37C-4918-91A4-F751BC68BE95}" destId="{E131EE98-E4CB-498D-BD03-CA4AA79BB911}" srcOrd="1" destOrd="0" parTransId="{E884BD58-123A-4B94-BC2E-74374C84E292}" sibTransId="{608E23D1-B7F4-4F1E-AD43-336A3E7FBF77}"/>
    <dgm:cxn modelId="{005D2CFA-A01E-4428-9AAF-C160EBB88DB9}" type="presOf" srcId="{4C000A3C-5E33-493C-BAD8-61F049533727}" destId="{61B559B0-BAA7-4AA6-ABE0-BE3F99DC376B}" srcOrd="0" destOrd="0" presId="urn:microsoft.com/office/officeart/2005/8/layout/vList2"/>
    <dgm:cxn modelId="{8092019B-BAA8-40ED-8B4D-922E5B060D7E}" type="presParOf" srcId="{0DD3B3BB-D623-48BD-A798-7A32E42E486B}" destId="{FFA1161E-D2B6-4F0F-9B19-BAEDECBBB0A3}" srcOrd="0" destOrd="0" presId="urn:microsoft.com/office/officeart/2005/8/layout/vList2"/>
    <dgm:cxn modelId="{02C80D81-5471-4AF1-8E72-448EF50E51DB}" type="presParOf" srcId="{0DD3B3BB-D623-48BD-A798-7A32E42E486B}" destId="{2881C6F8-C402-45AA-9006-D94FDCF2F0CF}" srcOrd="1" destOrd="0" presId="urn:microsoft.com/office/officeart/2005/8/layout/vList2"/>
    <dgm:cxn modelId="{0006AA79-F13C-4594-94E7-4A5F5DC07772}" type="presParOf" srcId="{0DD3B3BB-D623-48BD-A798-7A32E42E486B}" destId="{E8220BA4-E180-46CF-A8A4-7CDA1EC7C1FB}" srcOrd="2" destOrd="0" presId="urn:microsoft.com/office/officeart/2005/8/layout/vList2"/>
    <dgm:cxn modelId="{91A884F3-076D-44E4-BB5A-6F8AD0A436A7}" type="presParOf" srcId="{0DD3B3BB-D623-48BD-A798-7A32E42E486B}" destId="{4E2729E0-B1C5-4559-B9E3-4D75EF80C93D}" srcOrd="3" destOrd="0" presId="urn:microsoft.com/office/officeart/2005/8/layout/vList2"/>
    <dgm:cxn modelId="{48CEFD85-B08C-4D42-91AB-97C848E49F38}" type="presParOf" srcId="{0DD3B3BB-D623-48BD-A798-7A32E42E486B}" destId="{61B559B0-BAA7-4AA6-ABE0-BE3F99DC37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4D8B2D-9583-4638-BA5F-2E0EDB0A1B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73B9A3-F136-4599-B5ED-F75D8E74329E}">
      <dgm:prSet custT="1"/>
      <dgm:spPr/>
      <dgm:t>
        <a:bodyPr/>
        <a:lstStyle/>
        <a:p>
          <a:r>
            <a:rPr lang="nl-NL" sz="3200" err="1"/>
            <a:t>Linkedin</a:t>
          </a:r>
          <a:endParaRPr lang="en-US" sz="3200"/>
        </a:p>
      </dgm:t>
    </dgm:pt>
    <dgm:pt modelId="{79D9C3ED-BF1B-44DF-B431-1AE22A2EC696}" type="parTrans" cxnId="{9A475AE1-0E63-4A92-97CC-99E31151F90B}">
      <dgm:prSet/>
      <dgm:spPr/>
      <dgm:t>
        <a:bodyPr/>
        <a:lstStyle/>
        <a:p>
          <a:endParaRPr lang="en-US"/>
        </a:p>
      </dgm:t>
    </dgm:pt>
    <dgm:pt modelId="{9083127D-AD39-4413-B9A2-033F743ECC5E}" type="sibTrans" cxnId="{9A475AE1-0E63-4A92-97CC-99E31151F90B}">
      <dgm:prSet/>
      <dgm:spPr/>
      <dgm:t>
        <a:bodyPr/>
        <a:lstStyle/>
        <a:p>
          <a:endParaRPr lang="en-US"/>
        </a:p>
      </dgm:t>
    </dgm:pt>
    <dgm:pt modelId="{59DC842C-AA19-4FCE-8498-B5120E435A34}">
      <dgm:prSet custT="1"/>
      <dgm:spPr/>
      <dgm:t>
        <a:bodyPr/>
        <a:lstStyle/>
        <a:p>
          <a:r>
            <a:rPr lang="en-US" sz="3200"/>
            <a:t>Google Scholar</a:t>
          </a:r>
        </a:p>
      </dgm:t>
    </dgm:pt>
    <dgm:pt modelId="{619A825F-1A7F-409A-8D4C-662E65945E89}" type="parTrans" cxnId="{C5694E94-D471-467A-8404-DEDAF158952F}">
      <dgm:prSet/>
      <dgm:spPr/>
      <dgm:t>
        <a:bodyPr/>
        <a:lstStyle/>
        <a:p>
          <a:endParaRPr lang="en-US"/>
        </a:p>
      </dgm:t>
    </dgm:pt>
    <dgm:pt modelId="{557F29CD-0292-4369-B146-66438B6C1C31}" type="sibTrans" cxnId="{C5694E94-D471-467A-8404-DEDAF158952F}">
      <dgm:prSet/>
      <dgm:spPr/>
      <dgm:t>
        <a:bodyPr/>
        <a:lstStyle/>
        <a:p>
          <a:endParaRPr lang="en-US"/>
        </a:p>
      </dgm:t>
    </dgm:pt>
    <dgm:pt modelId="{7E8F0A7D-9F6C-4B68-9AD7-3E4ED2538F26}">
      <dgm:prSet/>
      <dgm:spPr/>
      <dgm:t>
        <a:bodyPr/>
        <a:lstStyle/>
        <a:p>
          <a:r>
            <a:rPr lang="nl-NL" err="1"/>
            <a:t>ResearchGate</a:t>
          </a:r>
          <a:endParaRPr lang="en-US"/>
        </a:p>
      </dgm:t>
    </dgm:pt>
    <dgm:pt modelId="{05FC6133-2652-4B4A-A3F1-EA1EDD15E204}" type="parTrans" cxnId="{CFC238FA-A018-4D64-BFB2-D1319A2C8923}">
      <dgm:prSet/>
      <dgm:spPr/>
      <dgm:t>
        <a:bodyPr/>
        <a:lstStyle/>
        <a:p>
          <a:endParaRPr lang="en-US"/>
        </a:p>
      </dgm:t>
    </dgm:pt>
    <dgm:pt modelId="{CF6934AA-F929-4EEE-B3C5-317C137E7855}" type="sibTrans" cxnId="{CFC238FA-A018-4D64-BFB2-D1319A2C8923}">
      <dgm:prSet/>
      <dgm:spPr/>
      <dgm:t>
        <a:bodyPr/>
        <a:lstStyle/>
        <a:p>
          <a:endParaRPr lang="en-US"/>
        </a:p>
      </dgm:t>
    </dgm:pt>
    <dgm:pt modelId="{7F635A69-8471-45D7-99F4-9DC0F527FC1B}">
      <dgm:prSet/>
      <dgm:spPr/>
      <dgm:t>
        <a:bodyPr/>
        <a:lstStyle/>
        <a:p>
          <a:endParaRPr lang="en-US"/>
        </a:p>
      </dgm:t>
    </dgm:pt>
    <dgm:pt modelId="{6A6170BB-988C-4648-A8BA-7BA5BB655B3F}" type="parTrans" cxnId="{96575783-2BFA-446F-B63B-D48C69F5FF97}">
      <dgm:prSet/>
      <dgm:spPr/>
      <dgm:t>
        <a:bodyPr/>
        <a:lstStyle/>
        <a:p>
          <a:endParaRPr lang="nl-NL"/>
        </a:p>
      </dgm:t>
    </dgm:pt>
    <dgm:pt modelId="{370BC64C-E0E2-4EC4-BC30-D019E295115E}" type="sibTrans" cxnId="{96575783-2BFA-446F-B63B-D48C69F5FF97}">
      <dgm:prSet/>
      <dgm:spPr/>
      <dgm:t>
        <a:bodyPr/>
        <a:lstStyle/>
        <a:p>
          <a:endParaRPr lang="nl-NL"/>
        </a:p>
      </dgm:t>
    </dgm:pt>
    <dgm:pt modelId="{1B9F76AA-2B39-4FD8-9C78-7545D8F957CB}" type="pres">
      <dgm:prSet presAssocID="{4E4D8B2D-9583-4638-BA5F-2E0EDB0A1BA7}" presName="linear" presStyleCnt="0">
        <dgm:presLayoutVars>
          <dgm:animLvl val="lvl"/>
          <dgm:resizeHandles val="exact"/>
        </dgm:presLayoutVars>
      </dgm:prSet>
      <dgm:spPr/>
    </dgm:pt>
    <dgm:pt modelId="{CADC112C-EF28-42FB-B97F-45DDD0AF1A36}" type="pres">
      <dgm:prSet presAssocID="{9B73B9A3-F136-4599-B5ED-F75D8E74329E}" presName="parentText" presStyleLbl="node1" presStyleIdx="0" presStyleCnt="4" custLinFactNeighborX="454" custLinFactNeighborY="43593">
        <dgm:presLayoutVars>
          <dgm:chMax val="0"/>
          <dgm:bulletEnabled val="1"/>
        </dgm:presLayoutVars>
      </dgm:prSet>
      <dgm:spPr/>
    </dgm:pt>
    <dgm:pt modelId="{1ADB6719-CEEF-47BB-A29C-361F129FACAA}" type="pres">
      <dgm:prSet presAssocID="{9083127D-AD39-4413-B9A2-033F743ECC5E}" presName="spacer" presStyleCnt="0"/>
      <dgm:spPr/>
    </dgm:pt>
    <dgm:pt modelId="{2D32E88A-3A77-4899-BCB7-BC7B575C22AA}" type="pres">
      <dgm:prSet presAssocID="{59DC842C-AA19-4FCE-8498-B5120E435A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FF8E4A1-5CFC-4D89-93F9-0628E5479748}" type="pres">
      <dgm:prSet presAssocID="{557F29CD-0292-4369-B146-66438B6C1C31}" presName="spacer" presStyleCnt="0"/>
      <dgm:spPr/>
    </dgm:pt>
    <dgm:pt modelId="{F1FB157F-A1C2-4A88-A7D2-8C81741D67CC}" type="pres">
      <dgm:prSet presAssocID="{7E8F0A7D-9F6C-4B68-9AD7-3E4ED2538F2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FD87FFD-2BE4-44D6-BAE5-E9ED439BCC61}" type="pres">
      <dgm:prSet presAssocID="{CF6934AA-F929-4EEE-B3C5-317C137E7855}" presName="spacer" presStyleCnt="0"/>
      <dgm:spPr/>
    </dgm:pt>
    <dgm:pt modelId="{F148C5BA-7D8D-4C1F-8922-09F28D94E5E2}" type="pres">
      <dgm:prSet presAssocID="{7F635A69-8471-45D7-99F4-9DC0F527FC1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914F2C-F685-45BD-98F6-2C0B9F9740D2}" type="presOf" srcId="{9B73B9A3-F136-4599-B5ED-F75D8E74329E}" destId="{CADC112C-EF28-42FB-B97F-45DDD0AF1A36}" srcOrd="0" destOrd="0" presId="urn:microsoft.com/office/officeart/2005/8/layout/vList2"/>
    <dgm:cxn modelId="{6D47044F-D8F1-470E-82DC-7FE6BC1EEA2D}" type="presOf" srcId="{7F635A69-8471-45D7-99F4-9DC0F527FC1B}" destId="{F148C5BA-7D8D-4C1F-8922-09F28D94E5E2}" srcOrd="0" destOrd="0" presId="urn:microsoft.com/office/officeart/2005/8/layout/vList2"/>
    <dgm:cxn modelId="{8018655F-6809-4BFD-86CD-9D3B767DCF5F}" type="presOf" srcId="{4E4D8B2D-9583-4638-BA5F-2E0EDB0A1BA7}" destId="{1B9F76AA-2B39-4FD8-9C78-7545D8F957CB}" srcOrd="0" destOrd="0" presId="urn:microsoft.com/office/officeart/2005/8/layout/vList2"/>
    <dgm:cxn modelId="{4947616B-3655-4A6A-AB5B-8F3E8C8DF139}" type="presOf" srcId="{59DC842C-AA19-4FCE-8498-B5120E435A34}" destId="{2D32E88A-3A77-4899-BCB7-BC7B575C22AA}" srcOrd="0" destOrd="0" presId="urn:microsoft.com/office/officeart/2005/8/layout/vList2"/>
    <dgm:cxn modelId="{96575783-2BFA-446F-B63B-D48C69F5FF97}" srcId="{4E4D8B2D-9583-4638-BA5F-2E0EDB0A1BA7}" destId="{7F635A69-8471-45D7-99F4-9DC0F527FC1B}" srcOrd="3" destOrd="0" parTransId="{6A6170BB-988C-4648-A8BA-7BA5BB655B3F}" sibTransId="{370BC64C-E0E2-4EC4-BC30-D019E295115E}"/>
    <dgm:cxn modelId="{C5694E94-D471-467A-8404-DEDAF158952F}" srcId="{4E4D8B2D-9583-4638-BA5F-2E0EDB0A1BA7}" destId="{59DC842C-AA19-4FCE-8498-B5120E435A34}" srcOrd="1" destOrd="0" parTransId="{619A825F-1A7F-409A-8D4C-662E65945E89}" sibTransId="{557F29CD-0292-4369-B146-66438B6C1C31}"/>
    <dgm:cxn modelId="{B55E11E1-ED82-424A-B5B2-0EC1C2649FA2}" type="presOf" srcId="{7E8F0A7D-9F6C-4B68-9AD7-3E4ED2538F26}" destId="{F1FB157F-A1C2-4A88-A7D2-8C81741D67CC}" srcOrd="0" destOrd="0" presId="urn:microsoft.com/office/officeart/2005/8/layout/vList2"/>
    <dgm:cxn modelId="{9A475AE1-0E63-4A92-97CC-99E31151F90B}" srcId="{4E4D8B2D-9583-4638-BA5F-2E0EDB0A1BA7}" destId="{9B73B9A3-F136-4599-B5ED-F75D8E74329E}" srcOrd="0" destOrd="0" parTransId="{79D9C3ED-BF1B-44DF-B431-1AE22A2EC696}" sibTransId="{9083127D-AD39-4413-B9A2-033F743ECC5E}"/>
    <dgm:cxn modelId="{CFC238FA-A018-4D64-BFB2-D1319A2C8923}" srcId="{4E4D8B2D-9583-4638-BA5F-2E0EDB0A1BA7}" destId="{7E8F0A7D-9F6C-4B68-9AD7-3E4ED2538F26}" srcOrd="2" destOrd="0" parTransId="{05FC6133-2652-4B4A-A3F1-EA1EDD15E204}" sibTransId="{CF6934AA-F929-4EEE-B3C5-317C137E7855}"/>
    <dgm:cxn modelId="{58FFFB2A-E22F-405A-A272-5896FA24EFA0}" type="presParOf" srcId="{1B9F76AA-2B39-4FD8-9C78-7545D8F957CB}" destId="{CADC112C-EF28-42FB-B97F-45DDD0AF1A36}" srcOrd="0" destOrd="0" presId="urn:microsoft.com/office/officeart/2005/8/layout/vList2"/>
    <dgm:cxn modelId="{7B30785B-48C2-4030-8A2C-3E8061D69555}" type="presParOf" srcId="{1B9F76AA-2B39-4FD8-9C78-7545D8F957CB}" destId="{1ADB6719-CEEF-47BB-A29C-361F129FACAA}" srcOrd="1" destOrd="0" presId="urn:microsoft.com/office/officeart/2005/8/layout/vList2"/>
    <dgm:cxn modelId="{7377F805-A59F-4408-B561-1E01120DC53C}" type="presParOf" srcId="{1B9F76AA-2B39-4FD8-9C78-7545D8F957CB}" destId="{2D32E88A-3A77-4899-BCB7-BC7B575C22AA}" srcOrd="2" destOrd="0" presId="urn:microsoft.com/office/officeart/2005/8/layout/vList2"/>
    <dgm:cxn modelId="{84EFC8E3-9CE4-422F-AEAA-EDF60A846879}" type="presParOf" srcId="{1B9F76AA-2B39-4FD8-9C78-7545D8F957CB}" destId="{EFF8E4A1-5CFC-4D89-93F9-0628E5479748}" srcOrd="3" destOrd="0" presId="urn:microsoft.com/office/officeart/2005/8/layout/vList2"/>
    <dgm:cxn modelId="{6AEB45FA-137D-41FE-AA3B-A5B30A82F24F}" type="presParOf" srcId="{1B9F76AA-2B39-4FD8-9C78-7545D8F957CB}" destId="{F1FB157F-A1C2-4A88-A7D2-8C81741D67CC}" srcOrd="4" destOrd="0" presId="urn:microsoft.com/office/officeart/2005/8/layout/vList2"/>
    <dgm:cxn modelId="{DE9CBCCA-EFB5-4E57-B0AD-9DC498A0BA78}" type="presParOf" srcId="{1B9F76AA-2B39-4FD8-9C78-7545D8F957CB}" destId="{7FD87FFD-2BE4-44D6-BAE5-E9ED439BCC61}" srcOrd="5" destOrd="0" presId="urn:microsoft.com/office/officeart/2005/8/layout/vList2"/>
    <dgm:cxn modelId="{0FBC0856-CF5E-493C-BD96-8AA13D894C60}" type="presParOf" srcId="{1B9F76AA-2B39-4FD8-9C78-7545D8F957CB}" destId="{F148C5BA-7D8D-4C1F-8922-09F28D94E5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6877E8-4973-41D3-8C55-F74F22E51AC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278C1D5-9D8E-435D-B24E-23059842767C}">
      <dgm:prSet/>
      <dgm:spPr/>
      <dgm:t>
        <a:bodyPr/>
        <a:lstStyle/>
        <a:p>
          <a:r>
            <a:rPr lang="en-US"/>
            <a:t>Literature (2019–2024) and case studies inform our approach.</a:t>
          </a:r>
        </a:p>
      </dgm:t>
    </dgm:pt>
    <dgm:pt modelId="{E8F158C9-AA8A-460B-BA0C-F3411D9523D5}" type="parTrans" cxnId="{E3DFA864-0CDF-4B1A-A558-C3BC045A65A2}">
      <dgm:prSet/>
      <dgm:spPr/>
      <dgm:t>
        <a:bodyPr/>
        <a:lstStyle/>
        <a:p>
          <a:endParaRPr lang="en-US"/>
        </a:p>
      </dgm:t>
    </dgm:pt>
    <dgm:pt modelId="{1F40A527-C57F-4F24-90E5-E52A1EDA7CE8}" type="sibTrans" cxnId="{E3DFA864-0CDF-4B1A-A558-C3BC045A65A2}">
      <dgm:prSet/>
      <dgm:spPr/>
      <dgm:t>
        <a:bodyPr/>
        <a:lstStyle/>
        <a:p>
          <a:endParaRPr lang="en-US"/>
        </a:p>
      </dgm:t>
    </dgm:pt>
    <dgm:pt modelId="{A272D6CE-5F84-42C2-8681-5F830A079652}">
      <dgm:prSet/>
      <dgm:spPr/>
      <dgm:t>
        <a:bodyPr/>
        <a:lstStyle/>
        <a:p>
          <a:r>
            <a:rPr lang="en-US"/>
            <a:t>Policies developed with UMCG Research Office.</a:t>
          </a:r>
        </a:p>
      </dgm:t>
    </dgm:pt>
    <dgm:pt modelId="{2342E001-0AB4-47B5-9894-E59068D98785}" type="parTrans" cxnId="{5D68B770-AD68-49CB-A904-A462F147493E}">
      <dgm:prSet/>
      <dgm:spPr/>
      <dgm:t>
        <a:bodyPr/>
        <a:lstStyle/>
        <a:p>
          <a:endParaRPr lang="en-US"/>
        </a:p>
      </dgm:t>
    </dgm:pt>
    <dgm:pt modelId="{81EF4A95-5C59-4C55-B065-72D34959D4B7}" type="sibTrans" cxnId="{5D68B770-AD68-49CB-A904-A462F147493E}">
      <dgm:prSet/>
      <dgm:spPr/>
      <dgm:t>
        <a:bodyPr/>
        <a:lstStyle/>
        <a:p>
          <a:endParaRPr lang="en-US"/>
        </a:p>
      </dgm:t>
    </dgm:pt>
    <dgm:pt modelId="{CF4D7C6F-3403-4EA9-BC7D-AA60F7F746A2}">
      <dgm:prSet/>
      <dgm:spPr/>
      <dgm:t>
        <a:bodyPr/>
        <a:lstStyle/>
        <a:p>
          <a:r>
            <a:rPr lang="en-US"/>
            <a:t>Library monitors, manages, and enhances third-party profiles.</a:t>
          </a:r>
        </a:p>
      </dgm:t>
    </dgm:pt>
    <dgm:pt modelId="{071CB927-2372-4942-BC5B-68AB0828D003}" type="parTrans" cxnId="{5B3CD715-FF65-45A8-8B6D-D17DB2C8E2E1}">
      <dgm:prSet/>
      <dgm:spPr/>
      <dgm:t>
        <a:bodyPr/>
        <a:lstStyle/>
        <a:p>
          <a:endParaRPr lang="en-US"/>
        </a:p>
      </dgm:t>
    </dgm:pt>
    <dgm:pt modelId="{65FD95FB-9681-4667-BC3E-3AA8B7120AB0}" type="sibTrans" cxnId="{5B3CD715-FF65-45A8-8B6D-D17DB2C8E2E1}">
      <dgm:prSet/>
      <dgm:spPr/>
      <dgm:t>
        <a:bodyPr/>
        <a:lstStyle/>
        <a:p>
          <a:endParaRPr lang="en-US"/>
        </a:p>
      </dgm:t>
    </dgm:pt>
    <dgm:pt modelId="{913D5CA6-C435-441D-9F79-B8D682827C5C}">
      <dgm:prSet/>
      <dgm:spPr/>
      <dgm:t>
        <a:bodyPr/>
        <a:lstStyle/>
        <a:p>
          <a:r>
            <a:rPr lang="en-US"/>
            <a:t>Proactive support helps reduce researcher workload.</a:t>
          </a:r>
        </a:p>
      </dgm:t>
    </dgm:pt>
    <dgm:pt modelId="{035797F9-B97F-49B7-918F-18E08EB33EAF}" type="parTrans" cxnId="{4BB95B6C-483D-4EBD-918A-C2962A970351}">
      <dgm:prSet/>
      <dgm:spPr/>
      <dgm:t>
        <a:bodyPr/>
        <a:lstStyle/>
        <a:p>
          <a:endParaRPr lang="en-US"/>
        </a:p>
      </dgm:t>
    </dgm:pt>
    <dgm:pt modelId="{AB5B869C-8490-4D75-A62A-CEEA327B0F62}" type="sibTrans" cxnId="{4BB95B6C-483D-4EBD-918A-C2962A970351}">
      <dgm:prSet/>
      <dgm:spPr/>
      <dgm:t>
        <a:bodyPr/>
        <a:lstStyle/>
        <a:p>
          <a:endParaRPr lang="en-US"/>
        </a:p>
      </dgm:t>
    </dgm:pt>
    <dgm:pt modelId="{6CFB91D9-949E-4456-AB39-064A70DC80BD}" type="pres">
      <dgm:prSet presAssocID="{D06877E8-4973-41D3-8C55-F74F22E51AC5}" presName="linear" presStyleCnt="0">
        <dgm:presLayoutVars>
          <dgm:animLvl val="lvl"/>
          <dgm:resizeHandles val="exact"/>
        </dgm:presLayoutVars>
      </dgm:prSet>
      <dgm:spPr/>
    </dgm:pt>
    <dgm:pt modelId="{C014F364-FD28-485C-89F7-CB18BBD0F2BF}" type="pres">
      <dgm:prSet presAssocID="{F278C1D5-9D8E-435D-B24E-23059842767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5275CA3-51FC-4C86-B2B8-942DCDDAD401}" type="pres">
      <dgm:prSet presAssocID="{1F40A527-C57F-4F24-90E5-E52A1EDA7CE8}" presName="spacer" presStyleCnt="0"/>
      <dgm:spPr/>
    </dgm:pt>
    <dgm:pt modelId="{813F9898-EB32-4459-8766-7DEE9DFD4822}" type="pres">
      <dgm:prSet presAssocID="{A272D6CE-5F84-42C2-8681-5F830A0796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B3E27DF-1727-4BDE-8239-97CB021CC320}" type="pres">
      <dgm:prSet presAssocID="{81EF4A95-5C59-4C55-B065-72D34959D4B7}" presName="spacer" presStyleCnt="0"/>
      <dgm:spPr/>
    </dgm:pt>
    <dgm:pt modelId="{4144CF4A-D615-4DB6-ACAB-DD312E3390B9}" type="pres">
      <dgm:prSet presAssocID="{CF4D7C6F-3403-4EA9-BC7D-AA60F7F746A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4C6961-22FD-4BB1-8F58-8DDFCBEAFB56}" type="pres">
      <dgm:prSet presAssocID="{65FD95FB-9681-4667-BC3E-3AA8B7120AB0}" presName="spacer" presStyleCnt="0"/>
      <dgm:spPr/>
    </dgm:pt>
    <dgm:pt modelId="{FA4478A5-ADEA-4294-8579-39AAA7460A19}" type="pres">
      <dgm:prSet presAssocID="{913D5CA6-C435-441D-9F79-B8D682827C5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F4BA0A-C89A-4A6C-98C8-FF9DD51E1A24}" type="presOf" srcId="{D06877E8-4973-41D3-8C55-F74F22E51AC5}" destId="{6CFB91D9-949E-4456-AB39-064A70DC80BD}" srcOrd="0" destOrd="0" presId="urn:microsoft.com/office/officeart/2005/8/layout/vList2"/>
    <dgm:cxn modelId="{5B3CD715-FF65-45A8-8B6D-D17DB2C8E2E1}" srcId="{D06877E8-4973-41D3-8C55-F74F22E51AC5}" destId="{CF4D7C6F-3403-4EA9-BC7D-AA60F7F746A2}" srcOrd="2" destOrd="0" parTransId="{071CB927-2372-4942-BC5B-68AB0828D003}" sibTransId="{65FD95FB-9681-4667-BC3E-3AA8B7120AB0}"/>
    <dgm:cxn modelId="{8CA39730-3EE5-4A95-947F-77C10ACE09AD}" type="presOf" srcId="{F278C1D5-9D8E-435D-B24E-23059842767C}" destId="{C014F364-FD28-485C-89F7-CB18BBD0F2BF}" srcOrd="0" destOrd="0" presId="urn:microsoft.com/office/officeart/2005/8/layout/vList2"/>
    <dgm:cxn modelId="{E3DFA864-0CDF-4B1A-A558-C3BC045A65A2}" srcId="{D06877E8-4973-41D3-8C55-F74F22E51AC5}" destId="{F278C1D5-9D8E-435D-B24E-23059842767C}" srcOrd="0" destOrd="0" parTransId="{E8F158C9-AA8A-460B-BA0C-F3411D9523D5}" sibTransId="{1F40A527-C57F-4F24-90E5-E52A1EDA7CE8}"/>
    <dgm:cxn modelId="{4BB95B6C-483D-4EBD-918A-C2962A970351}" srcId="{D06877E8-4973-41D3-8C55-F74F22E51AC5}" destId="{913D5CA6-C435-441D-9F79-B8D682827C5C}" srcOrd="3" destOrd="0" parTransId="{035797F9-B97F-49B7-918F-18E08EB33EAF}" sibTransId="{AB5B869C-8490-4D75-A62A-CEEA327B0F62}"/>
    <dgm:cxn modelId="{5D68B770-AD68-49CB-A904-A462F147493E}" srcId="{D06877E8-4973-41D3-8C55-F74F22E51AC5}" destId="{A272D6CE-5F84-42C2-8681-5F830A079652}" srcOrd="1" destOrd="0" parTransId="{2342E001-0AB4-47B5-9894-E59068D98785}" sibTransId="{81EF4A95-5C59-4C55-B065-72D34959D4B7}"/>
    <dgm:cxn modelId="{8409238E-E95C-43F5-B13E-81BD80840922}" type="presOf" srcId="{913D5CA6-C435-441D-9F79-B8D682827C5C}" destId="{FA4478A5-ADEA-4294-8579-39AAA7460A19}" srcOrd="0" destOrd="0" presId="urn:microsoft.com/office/officeart/2005/8/layout/vList2"/>
    <dgm:cxn modelId="{AC39EEBD-F183-45E8-862F-14837B65EF36}" type="presOf" srcId="{A272D6CE-5F84-42C2-8681-5F830A079652}" destId="{813F9898-EB32-4459-8766-7DEE9DFD4822}" srcOrd="0" destOrd="0" presId="urn:microsoft.com/office/officeart/2005/8/layout/vList2"/>
    <dgm:cxn modelId="{5B94E5F6-9E9C-4405-A745-F61429318238}" type="presOf" srcId="{CF4D7C6F-3403-4EA9-BC7D-AA60F7F746A2}" destId="{4144CF4A-D615-4DB6-ACAB-DD312E3390B9}" srcOrd="0" destOrd="0" presId="urn:microsoft.com/office/officeart/2005/8/layout/vList2"/>
    <dgm:cxn modelId="{B4F38F1C-DBAA-4DB4-A680-634166B57964}" type="presParOf" srcId="{6CFB91D9-949E-4456-AB39-064A70DC80BD}" destId="{C014F364-FD28-485C-89F7-CB18BBD0F2BF}" srcOrd="0" destOrd="0" presId="urn:microsoft.com/office/officeart/2005/8/layout/vList2"/>
    <dgm:cxn modelId="{FB8DB45D-1402-4A4C-9EF7-F4FD49F63C70}" type="presParOf" srcId="{6CFB91D9-949E-4456-AB39-064A70DC80BD}" destId="{25275CA3-51FC-4C86-B2B8-942DCDDAD401}" srcOrd="1" destOrd="0" presId="urn:microsoft.com/office/officeart/2005/8/layout/vList2"/>
    <dgm:cxn modelId="{7FF66540-5A6E-4BD7-9B31-DB046F1634DC}" type="presParOf" srcId="{6CFB91D9-949E-4456-AB39-064A70DC80BD}" destId="{813F9898-EB32-4459-8766-7DEE9DFD4822}" srcOrd="2" destOrd="0" presId="urn:microsoft.com/office/officeart/2005/8/layout/vList2"/>
    <dgm:cxn modelId="{D6B11107-421E-4295-A2B7-961A63371E3B}" type="presParOf" srcId="{6CFB91D9-949E-4456-AB39-064A70DC80BD}" destId="{AB3E27DF-1727-4BDE-8239-97CB021CC320}" srcOrd="3" destOrd="0" presId="urn:microsoft.com/office/officeart/2005/8/layout/vList2"/>
    <dgm:cxn modelId="{4ADD6B8B-528E-477B-A5B4-E08B6FD84EC5}" type="presParOf" srcId="{6CFB91D9-949E-4456-AB39-064A70DC80BD}" destId="{4144CF4A-D615-4DB6-ACAB-DD312E3390B9}" srcOrd="4" destOrd="0" presId="urn:microsoft.com/office/officeart/2005/8/layout/vList2"/>
    <dgm:cxn modelId="{D9E84851-513B-4E44-A62E-230B609BF167}" type="presParOf" srcId="{6CFB91D9-949E-4456-AB39-064A70DC80BD}" destId="{0F4C6961-22FD-4BB1-8F58-8DDFCBEAFB56}" srcOrd="5" destOrd="0" presId="urn:microsoft.com/office/officeart/2005/8/layout/vList2"/>
    <dgm:cxn modelId="{164701B1-7E97-4E52-978D-B694EFDFF389}" type="presParOf" srcId="{6CFB91D9-949E-4456-AB39-064A70DC80BD}" destId="{FA4478A5-ADEA-4294-8579-39AAA7460A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E73A35-B8F3-4742-A562-CD6F055F51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CCAB24-D5F7-4CE1-A1D1-0DD4ACF6388D}">
      <dgm:prSet/>
      <dgm:spPr/>
      <dgm:t>
        <a:bodyPr/>
        <a:lstStyle/>
        <a:p>
          <a:r>
            <a:rPr lang="en-US" dirty="0"/>
            <a:t>IDENTIFY</a:t>
          </a:r>
        </a:p>
      </dgm:t>
    </dgm:pt>
    <dgm:pt modelId="{F3F93D65-3948-4A0F-AF90-AD4F4045DE5A}" type="parTrans" cxnId="{DC0AFC5C-28C4-491C-977F-14676CC434EF}">
      <dgm:prSet/>
      <dgm:spPr/>
      <dgm:t>
        <a:bodyPr/>
        <a:lstStyle/>
        <a:p>
          <a:endParaRPr lang="en-US"/>
        </a:p>
      </dgm:t>
    </dgm:pt>
    <dgm:pt modelId="{3D88380A-6706-43AF-BA95-D7A7180CBB30}" type="sibTrans" cxnId="{DC0AFC5C-28C4-491C-977F-14676CC434EF}">
      <dgm:prSet/>
      <dgm:spPr/>
      <dgm:t>
        <a:bodyPr/>
        <a:lstStyle/>
        <a:p>
          <a:endParaRPr lang="en-US"/>
        </a:p>
      </dgm:t>
    </dgm:pt>
    <dgm:pt modelId="{CB853ECA-439F-424E-944E-936F5C78EBD8}">
      <dgm:prSet/>
      <dgm:spPr/>
      <dgm:t>
        <a:bodyPr/>
        <a:lstStyle/>
        <a:p>
          <a:r>
            <a:rPr lang="en-US" dirty="0"/>
            <a:t>INTEGRATE</a:t>
          </a:r>
        </a:p>
      </dgm:t>
    </dgm:pt>
    <dgm:pt modelId="{5F586458-D2EB-4EF4-BE06-690CCE7D17C5}" type="parTrans" cxnId="{0AC63501-A911-4FE4-BE1F-FAF551B3FC0A}">
      <dgm:prSet/>
      <dgm:spPr/>
      <dgm:t>
        <a:bodyPr/>
        <a:lstStyle/>
        <a:p>
          <a:endParaRPr lang="en-US"/>
        </a:p>
      </dgm:t>
    </dgm:pt>
    <dgm:pt modelId="{EAD03321-9D15-4A01-AE30-31CFC9727994}" type="sibTrans" cxnId="{0AC63501-A911-4FE4-BE1F-FAF551B3FC0A}">
      <dgm:prSet/>
      <dgm:spPr/>
      <dgm:t>
        <a:bodyPr/>
        <a:lstStyle/>
        <a:p>
          <a:endParaRPr lang="en-US"/>
        </a:p>
      </dgm:t>
    </dgm:pt>
    <dgm:pt modelId="{EBCB9B01-BCB3-4933-99DD-7FF375F33ECD}">
      <dgm:prSet/>
      <dgm:spPr/>
      <dgm:t>
        <a:bodyPr/>
        <a:lstStyle/>
        <a:p>
          <a:r>
            <a:rPr lang="en-US" dirty="0"/>
            <a:t>UPDATE</a:t>
          </a:r>
        </a:p>
      </dgm:t>
    </dgm:pt>
    <dgm:pt modelId="{BBE25980-F9C6-4E73-8281-C41F6E02A523}" type="parTrans" cxnId="{CE5C8547-682C-40B4-972C-ABCB2AD32A01}">
      <dgm:prSet/>
      <dgm:spPr/>
      <dgm:t>
        <a:bodyPr/>
        <a:lstStyle/>
        <a:p>
          <a:endParaRPr lang="en-US"/>
        </a:p>
      </dgm:t>
    </dgm:pt>
    <dgm:pt modelId="{5A44F052-B88A-4484-8CC3-E1937709A0BF}" type="sibTrans" cxnId="{CE5C8547-682C-40B4-972C-ABCB2AD32A01}">
      <dgm:prSet/>
      <dgm:spPr/>
      <dgm:t>
        <a:bodyPr/>
        <a:lstStyle/>
        <a:p>
          <a:endParaRPr lang="en-US"/>
        </a:p>
      </dgm:t>
    </dgm:pt>
    <dgm:pt modelId="{26819FF9-5714-40C0-9E11-4D628DA7ADB3}" type="pres">
      <dgm:prSet presAssocID="{89E73A35-B8F3-4742-A562-CD6F055F51AA}" presName="linear" presStyleCnt="0">
        <dgm:presLayoutVars>
          <dgm:animLvl val="lvl"/>
          <dgm:resizeHandles val="exact"/>
        </dgm:presLayoutVars>
      </dgm:prSet>
      <dgm:spPr/>
    </dgm:pt>
    <dgm:pt modelId="{EDEDE5FA-C849-433A-8322-09208861EA83}" type="pres">
      <dgm:prSet presAssocID="{41CCAB24-D5F7-4CE1-A1D1-0DD4ACF638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C258D3-4425-49F7-8B2A-BBBB561FF538}" type="pres">
      <dgm:prSet presAssocID="{3D88380A-6706-43AF-BA95-D7A7180CBB30}" presName="spacer" presStyleCnt="0"/>
      <dgm:spPr/>
    </dgm:pt>
    <dgm:pt modelId="{9635103E-9D92-4745-8919-95EA98CBE056}" type="pres">
      <dgm:prSet presAssocID="{CB853ECA-439F-424E-944E-936F5C78EB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F232B6-0BAF-4383-A7CD-EBE5388810A5}" type="pres">
      <dgm:prSet presAssocID="{EAD03321-9D15-4A01-AE30-31CFC9727994}" presName="spacer" presStyleCnt="0"/>
      <dgm:spPr/>
    </dgm:pt>
    <dgm:pt modelId="{75BDE2ED-AC73-4308-B280-C341EF25E877}" type="pres">
      <dgm:prSet presAssocID="{EBCB9B01-BCB3-4933-99DD-7FF375F33EC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AC63501-A911-4FE4-BE1F-FAF551B3FC0A}" srcId="{89E73A35-B8F3-4742-A562-CD6F055F51AA}" destId="{CB853ECA-439F-424E-944E-936F5C78EBD8}" srcOrd="1" destOrd="0" parTransId="{5F586458-D2EB-4EF4-BE06-690CCE7D17C5}" sibTransId="{EAD03321-9D15-4A01-AE30-31CFC9727994}"/>
    <dgm:cxn modelId="{137BFB04-CA3B-43CA-B2BE-A9BA39EDB739}" type="presOf" srcId="{89E73A35-B8F3-4742-A562-CD6F055F51AA}" destId="{26819FF9-5714-40C0-9E11-4D628DA7ADB3}" srcOrd="0" destOrd="0" presId="urn:microsoft.com/office/officeart/2005/8/layout/vList2"/>
    <dgm:cxn modelId="{CE5C8547-682C-40B4-972C-ABCB2AD32A01}" srcId="{89E73A35-B8F3-4742-A562-CD6F055F51AA}" destId="{EBCB9B01-BCB3-4933-99DD-7FF375F33ECD}" srcOrd="2" destOrd="0" parTransId="{BBE25980-F9C6-4E73-8281-C41F6E02A523}" sibTransId="{5A44F052-B88A-4484-8CC3-E1937709A0BF}"/>
    <dgm:cxn modelId="{84769647-94B4-43F4-B6F2-74E1534C2017}" type="presOf" srcId="{41CCAB24-D5F7-4CE1-A1D1-0DD4ACF6388D}" destId="{EDEDE5FA-C849-433A-8322-09208861EA83}" srcOrd="0" destOrd="0" presId="urn:microsoft.com/office/officeart/2005/8/layout/vList2"/>
    <dgm:cxn modelId="{45A5ED4A-0487-4109-A195-D736C59D53C4}" type="presOf" srcId="{CB853ECA-439F-424E-944E-936F5C78EBD8}" destId="{9635103E-9D92-4745-8919-95EA98CBE056}" srcOrd="0" destOrd="0" presId="urn:microsoft.com/office/officeart/2005/8/layout/vList2"/>
    <dgm:cxn modelId="{CAEE3755-50F7-4702-9572-BD134D0E1E60}" type="presOf" srcId="{EBCB9B01-BCB3-4933-99DD-7FF375F33ECD}" destId="{75BDE2ED-AC73-4308-B280-C341EF25E877}" srcOrd="0" destOrd="0" presId="urn:microsoft.com/office/officeart/2005/8/layout/vList2"/>
    <dgm:cxn modelId="{DC0AFC5C-28C4-491C-977F-14676CC434EF}" srcId="{89E73A35-B8F3-4742-A562-CD6F055F51AA}" destId="{41CCAB24-D5F7-4CE1-A1D1-0DD4ACF6388D}" srcOrd="0" destOrd="0" parTransId="{F3F93D65-3948-4A0F-AF90-AD4F4045DE5A}" sibTransId="{3D88380A-6706-43AF-BA95-D7A7180CBB30}"/>
    <dgm:cxn modelId="{3A95E489-B927-4BF7-B023-AE1B26F712A6}" type="presParOf" srcId="{26819FF9-5714-40C0-9E11-4D628DA7ADB3}" destId="{EDEDE5FA-C849-433A-8322-09208861EA83}" srcOrd="0" destOrd="0" presId="urn:microsoft.com/office/officeart/2005/8/layout/vList2"/>
    <dgm:cxn modelId="{53BB01FC-297F-4760-A9CA-028A6339B4DB}" type="presParOf" srcId="{26819FF9-5714-40C0-9E11-4D628DA7ADB3}" destId="{49C258D3-4425-49F7-8B2A-BBBB561FF538}" srcOrd="1" destOrd="0" presId="urn:microsoft.com/office/officeart/2005/8/layout/vList2"/>
    <dgm:cxn modelId="{80387775-896C-47AE-90FC-6B67618738DC}" type="presParOf" srcId="{26819FF9-5714-40C0-9E11-4D628DA7ADB3}" destId="{9635103E-9D92-4745-8919-95EA98CBE056}" srcOrd="2" destOrd="0" presId="urn:microsoft.com/office/officeart/2005/8/layout/vList2"/>
    <dgm:cxn modelId="{B39ECDB4-096B-4DEC-8F60-645CC32A5D8B}" type="presParOf" srcId="{26819FF9-5714-40C0-9E11-4D628DA7ADB3}" destId="{86F232B6-0BAF-4383-A7CD-EBE5388810A5}" srcOrd="3" destOrd="0" presId="urn:microsoft.com/office/officeart/2005/8/layout/vList2"/>
    <dgm:cxn modelId="{F539E083-5042-4CE7-8A1E-5CBD3AB6E6E7}" type="presParOf" srcId="{26819FF9-5714-40C0-9E11-4D628DA7ADB3}" destId="{75BDE2ED-AC73-4308-B280-C341EF25E8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E73A35-B8F3-4742-A562-CD6F055F51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CCAB24-D5F7-4CE1-A1D1-0DD4ACF6388D}">
      <dgm:prSet/>
      <dgm:spPr/>
      <dgm:t>
        <a:bodyPr/>
        <a:lstStyle/>
        <a:p>
          <a:r>
            <a:rPr lang="en-US" dirty="0"/>
            <a:t>Highly Cited yearly checks</a:t>
          </a:r>
        </a:p>
      </dgm:t>
    </dgm:pt>
    <dgm:pt modelId="{F3F93D65-3948-4A0F-AF90-AD4F4045DE5A}" type="parTrans" cxnId="{DC0AFC5C-28C4-491C-977F-14676CC434EF}">
      <dgm:prSet/>
      <dgm:spPr/>
      <dgm:t>
        <a:bodyPr/>
        <a:lstStyle/>
        <a:p>
          <a:endParaRPr lang="en-US"/>
        </a:p>
      </dgm:t>
    </dgm:pt>
    <dgm:pt modelId="{3D88380A-6706-43AF-BA95-D7A7180CBB30}" type="sibTrans" cxnId="{DC0AFC5C-28C4-491C-977F-14676CC434EF}">
      <dgm:prSet/>
      <dgm:spPr/>
      <dgm:t>
        <a:bodyPr/>
        <a:lstStyle/>
        <a:p>
          <a:endParaRPr lang="en-US"/>
        </a:p>
      </dgm:t>
    </dgm:pt>
    <dgm:pt modelId="{CB853ECA-439F-424E-944E-936F5C78EBD8}">
      <dgm:prSet/>
      <dgm:spPr/>
      <dgm:t>
        <a:bodyPr/>
        <a:lstStyle/>
        <a:p>
          <a:r>
            <a:rPr lang="en-US" dirty="0"/>
            <a:t>Visual reports on fill grade of research profiles Pure</a:t>
          </a:r>
        </a:p>
      </dgm:t>
    </dgm:pt>
    <dgm:pt modelId="{5F586458-D2EB-4EF4-BE06-690CCE7D17C5}" type="parTrans" cxnId="{0AC63501-A911-4FE4-BE1F-FAF551B3FC0A}">
      <dgm:prSet/>
      <dgm:spPr/>
      <dgm:t>
        <a:bodyPr/>
        <a:lstStyle/>
        <a:p>
          <a:endParaRPr lang="en-US"/>
        </a:p>
      </dgm:t>
    </dgm:pt>
    <dgm:pt modelId="{EAD03321-9D15-4A01-AE30-31CFC9727994}" type="sibTrans" cxnId="{0AC63501-A911-4FE4-BE1F-FAF551B3FC0A}">
      <dgm:prSet/>
      <dgm:spPr/>
      <dgm:t>
        <a:bodyPr/>
        <a:lstStyle/>
        <a:p>
          <a:endParaRPr lang="en-US"/>
        </a:p>
      </dgm:t>
    </dgm:pt>
    <dgm:pt modelId="{5B903654-E43C-8048-8EDD-A16CD7A779ED}">
      <dgm:prSet/>
      <dgm:spPr/>
      <dgm:t>
        <a:bodyPr/>
        <a:lstStyle/>
        <a:p>
          <a:r>
            <a:rPr lang="en-US" dirty="0"/>
            <a:t>Developing on-boarding and self-service options for researchers</a:t>
          </a:r>
        </a:p>
      </dgm:t>
    </dgm:pt>
    <dgm:pt modelId="{0C995ED8-00F4-B847-8923-CE4A05F74B61}" type="parTrans" cxnId="{A0786F98-3E2B-774B-9850-6180A7770343}">
      <dgm:prSet/>
      <dgm:spPr/>
      <dgm:t>
        <a:bodyPr/>
        <a:lstStyle/>
        <a:p>
          <a:endParaRPr lang="en-GB"/>
        </a:p>
      </dgm:t>
    </dgm:pt>
    <dgm:pt modelId="{F34E8566-6695-E245-9D26-731A03E810F0}" type="sibTrans" cxnId="{A0786F98-3E2B-774B-9850-6180A7770343}">
      <dgm:prSet/>
      <dgm:spPr/>
      <dgm:t>
        <a:bodyPr/>
        <a:lstStyle/>
        <a:p>
          <a:endParaRPr lang="en-GB"/>
        </a:p>
      </dgm:t>
    </dgm:pt>
    <dgm:pt modelId="{034EE465-ECC1-C749-B71B-DBFAB4A55070}">
      <dgm:prSet/>
      <dgm:spPr/>
      <dgm:t>
        <a:bodyPr/>
        <a:lstStyle/>
        <a:p>
          <a:r>
            <a:rPr lang="en-US" dirty="0"/>
            <a:t>Emphasizing importance of profiles and IDs in courses and services for PhDs </a:t>
          </a:r>
          <a:r>
            <a:rPr lang="en-US" dirty="0" err="1"/>
            <a:t>en</a:t>
          </a:r>
          <a:r>
            <a:rPr lang="en-US" dirty="0"/>
            <a:t> other researchers</a:t>
          </a:r>
        </a:p>
      </dgm:t>
    </dgm:pt>
    <dgm:pt modelId="{1FCA07D4-BAA5-B444-B328-103128ACB909}" type="parTrans" cxnId="{B5491207-8091-8A45-9EB3-8AC920D8A387}">
      <dgm:prSet/>
      <dgm:spPr/>
      <dgm:t>
        <a:bodyPr/>
        <a:lstStyle/>
        <a:p>
          <a:endParaRPr lang="en-GB"/>
        </a:p>
      </dgm:t>
    </dgm:pt>
    <dgm:pt modelId="{A0F906CE-752A-B844-88DB-29ECCF0599A4}" type="sibTrans" cxnId="{B5491207-8091-8A45-9EB3-8AC920D8A387}">
      <dgm:prSet/>
      <dgm:spPr/>
      <dgm:t>
        <a:bodyPr/>
        <a:lstStyle/>
        <a:p>
          <a:endParaRPr lang="en-GB"/>
        </a:p>
      </dgm:t>
    </dgm:pt>
    <dgm:pt modelId="{26819FF9-5714-40C0-9E11-4D628DA7ADB3}" type="pres">
      <dgm:prSet presAssocID="{89E73A35-B8F3-4742-A562-CD6F055F51AA}" presName="linear" presStyleCnt="0">
        <dgm:presLayoutVars>
          <dgm:animLvl val="lvl"/>
          <dgm:resizeHandles val="exact"/>
        </dgm:presLayoutVars>
      </dgm:prSet>
      <dgm:spPr/>
    </dgm:pt>
    <dgm:pt modelId="{EDEDE5FA-C849-433A-8322-09208861EA83}" type="pres">
      <dgm:prSet presAssocID="{41CCAB24-D5F7-4CE1-A1D1-0DD4ACF6388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9C258D3-4425-49F7-8B2A-BBBB561FF538}" type="pres">
      <dgm:prSet presAssocID="{3D88380A-6706-43AF-BA95-D7A7180CBB30}" presName="spacer" presStyleCnt="0"/>
      <dgm:spPr/>
    </dgm:pt>
    <dgm:pt modelId="{9635103E-9D92-4745-8919-95EA98CBE056}" type="pres">
      <dgm:prSet presAssocID="{CB853ECA-439F-424E-944E-936F5C78EB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F232B6-0BAF-4383-A7CD-EBE5388810A5}" type="pres">
      <dgm:prSet presAssocID="{EAD03321-9D15-4A01-AE30-31CFC9727994}" presName="spacer" presStyleCnt="0"/>
      <dgm:spPr/>
    </dgm:pt>
    <dgm:pt modelId="{2E2AB049-D427-0D4B-9FD9-2E962E3BDC52}" type="pres">
      <dgm:prSet presAssocID="{5B903654-E43C-8048-8EDD-A16CD7A779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43F265-74F1-D542-AC26-32EBBD265F2B}" type="pres">
      <dgm:prSet presAssocID="{F34E8566-6695-E245-9D26-731A03E810F0}" presName="spacer" presStyleCnt="0"/>
      <dgm:spPr/>
    </dgm:pt>
    <dgm:pt modelId="{19B2FD55-EC71-B34C-95B2-E1EE053CDEFA}" type="pres">
      <dgm:prSet presAssocID="{034EE465-ECC1-C749-B71B-DBFAB4A5507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AC63501-A911-4FE4-BE1F-FAF551B3FC0A}" srcId="{89E73A35-B8F3-4742-A562-CD6F055F51AA}" destId="{CB853ECA-439F-424E-944E-936F5C78EBD8}" srcOrd="1" destOrd="0" parTransId="{5F586458-D2EB-4EF4-BE06-690CCE7D17C5}" sibTransId="{EAD03321-9D15-4A01-AE30-31CFC9727994}"/>
    <dgm:cxn modelId="{137BFB04-CA3B-43CA-B2BE-A9BA39EDB739}" type="presOf" srcId="{89E73A35-B8F3-4742-A562-CD6F055F51AA}" destId="{26819FF9-5714-40C0-9E11-4D628DA7ADB3}" srcOrd="0" destOrd="0" presId="urn:microsoft.com/office/officeart/2005/8/layout/vList2"/>
    <dgm:cxn modelId="{B5491207-8091-8A45-9EB3-8AC920D8A387}" srcId="{89E73A35-B8F3-4742-A562-CD6F055F51AA}" destId="{034EE465-ECC1-C749-B71B-DBFAB4A55070}" srcOrd="3" destOrd="0" parTransId="{1FCA07D4-BAA5-B444-B328-103128ACB909}" sibTransId="{A0F906CE-752A-B844-88DB-29ECCF0599A4}"/>
    <dgm:cxn modelId="{0022A40D-1A54-4B46-B6A9-A9BFC6778A33}" type="presOf" srcId="{5B903654-E43C-8048-8EDD-A16CD7A779ED}" destId="{2E2AB049-D427-0D4B-9FD9-2E962E3BDC52}" srcOrd="0" destOrd="0" presId="urn:microsoft.com/office/officeart/2005/8/layout/vList2"/>
    <dgm:cxn modelId="{84769647-94B4-43F4-B6F2-74E1534C2017}" type="presOf" srcId="{41CCAB24-D5F7-4CE1-A1D1-0DD4ACF6388D}" destId="{EDEDE5FA-C849-433A-8322-09208861EA83}" srcOrd="0" destOrd="0" presId="urn:microsoft.com/office/officeart/2005/8/layout/vList2"/>
    <dgm:cxn modelId="{45A5ED4A-0487-4109-A195-D736C59D53C4}" type="presOf" srcId="{CB853ECA-439F-424E-944E-936F5C78EBD8}" destId="{9635103E-9D92-4745-8919-95EA98CBE056}" srcOrd="0" destOrd="0" presId="urn:microsoft.com/office/officeart/2005/8/layout/vList2"/>
    <dgm:cxn modelId="{DC0AFC5C-28C4-491C-977F-14676CC434EF}" srcId="{89E73A35-B8F3-4742-A562-CD6F055F51AA}" destId="{41CCAB24-D5F7-4CE1-A1D1-0DD4ACF6388D}" srcOrd="0" destOrd="0" parTransId="{F3F93D65-3948-4A0F-AF90-AD4F4045DE5A}" sibTransId="{3D88380A-6706-43AF-BA95-D7A7180CBB30}"/>
    <dgm:cxn modelId="{A0786F98-3E2B-774B-9850-6180A7770343}" srcId="{89E73A35-B8F3-4742-A562-CD6F055F51AA}" destId="{5B903654-E43C-8048-8EDD-A16CD7A779ED}" srcOrd="2" destOrd="0" parTransId="{0C995ED8-00F4-B847-8923-CE4A05F74B61}" sibTransId="{F34E8566-6695-E245-9D26-731A03E810F0}"/>
    <dgm:cxn modelId="{8C3885D4-24C8-D540-A31B-C79F9E86D617}" type="presOf" srcId="{034EE465-ECC1-C749-B71B-DBFAB4A55070}" destId="{19B2FD55-EC71-B34C-95B2-E1EE053CDEFA}" srcOrd="0" destOrd="0" presId="urn:microsoft.com/office/officeart/2005/8/layout/vList2"/>
    <dgm:cxn modelId="{3A95E489-B927-4BF7-B023-AE1B26F712A6}" type="presParOf" srcId="{26819FF9-5714-40C0-9E11-4D628DA7ADB3}" destId="{EDEDE5FA-C849-433A-8322-09208861EA83}" srcOrd="0" destOrd="0" presId="urn:microsoft.com/office/officeart/2005/8/layout/vList2"/>
    <dgm:cxn modelId="{53BB01FC-297F-4760-A9CA-028A6339B4DB}" type="presParOf" srcId="{26819FF9-5714-40C0-9E11-4D628DA7ADB3}" destId="{49C258D3-4425-49F7-8B2A-BBBB561FF538}" srcOrd="1" destOrd="0" presId="urn:microsoft.com/office/officeart/2005/8/layout/vList2"/>
    <dgm:cxn modelId="{80387775-896C-47AE-90FC-6B67618738DC}" type="presParOf" srcId="{26819FF9-5714-40C0-9E11-4D628DA7ADB3}" destId="{9635103E-9D92-4745-8919-95EA98CBE056}" srcOrd="2" destOrd="0" presId="urn:microsoft.com/office/officeart/2005/8/layout/vList2"/>
    <dgm:cxn modelId="{B39ECDB4-096B-4DEC-8F60-645CC32A5D8B}" type="presParOf" srcId="{26819FF9-5714-40C0-9E11-4D628DA7ADB3}" destId="{86F232B6-0BAF-4383-A7CD-EBE5388810A5}" srcOrd="3" destOrd="0" presId="urn:microsoft.com/office/officeart/2005/8/layout/vList2"/>
    <dgm:cxn modelId="{6591B80B-DD1A-8649-AAB0-E323101D6D4C}" type="presParOf" srcId="{26819FF9-5714-40C0-9E11-4D628DA7ADB3}" destId="{2E2AB049-D427-0D4B-9FD9-2E962E3BDC52}" srcOrd="4" destOrd="0" presId="urn:microsoft.com/office/officeart/2005/8/layout/vList2"/>
    <dgm:cxn modelId="{AB710B25-0D49-2249-A857-453DD5E77122}" type="presParOf" srcId="{26819FF9-5714-40C0-9E11-4D628DA7ADB3}" destId="{8243F265-74F1-D542-AC26-32EBBD265F2B}" srcOrd="5" destOrd="0" presId="urn:microsoft.com/office/officeart/2005/8/layout/vList2"/>
    <dgm:cxn modelId="{BCB21259-0E39-AC40-9BDF-F90171C268A1}" type="presParOf" srcId="{26819FF9-5714-40C0-9E11-4D628DA7ADB3}" destId="{19B2FD55-EC71-B34C-95B2-E1EE053CDEF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E73A35-B8F3-4742-A562-CD6F055F51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CCAB24-D5F7-4CE1-A1D1-0DD4ACF6388D}">
      <dgm:prSet/>
      <dgm:spPr/>
      <dgm:t>
        <a:bodyPr/>
        <a:lstStyle/>
        <a:p>
          <a:r>
            <a:rPr lang="en-US"/>
            <a:t>Robust research information systems support profile management.</a:t>
          </a:r>
        </a:p>
      </dgm:t>
    </dgm:pt>
    <dgm:pt modelId="{F3F93D65-3948-4A0F-AF90-AD4F4045DE5A}" type="parTrans" cxnId="{DC0AFC5C-28C4-491C-977F-14676CC434EF}">
      <dgm:prSet/>
      <dgm:spPr/>
      <dgm:t>
        <a:bodyPr/>
        <a:lstStyle/>
        <a:p>
          <a:endParaRPr lang="en-US"/>
        </a:p>
      </dgm:t>
    </dgm:pt>
    <dgm:pt modelId="{3D88380A-6706-43AF-BA95-D7A7180CBB30}" type="sibTrans" cxnId="{DC0AFC5C-28C4-491C-977F-14676CC434EF}">
      <dgm:prSet/>
      <dgm:spPr/>
      <dgm:t>
        <a:bodyPr/>
        <a:lstStyle/>
        <a:p>
          <a:endParaRPr lang="en-US"/>
        </a:p>
      </dgm:t>
    </dgm:pt>
    <dgm:pt modelId="{CB853ECA-439F-424E-944E-936F5C78EBD8}">
      <dgm:prSet/>
      <dgm:spPr/>
      <dgm:t>
        <a:bodyPr/>
        <a:lstStyle/>
        <a:p>
          <a:r>
            <a:rPr lang="en-US"/>
            <a:t>Courses, tools, and personalized services aid researchers.</a:t>
          </a:r>
        </a:p>
      </dgm:t>
    </dgm:pt>
    <dgm:pt modelId="{5F586458-D2EB-4EF4-BE06-690CCE7D17C5}" type="parTrans" cxnId="{0AC63501-A911-4FE4-BE1F-FAF551B3FC0A}">
      <dgm:prSet/>
      <dgm:spPr/>
      <dgm:t>
        <a:bodyPr/>
        <a:lstStyle/>
        <a:p>
          <a:endParaRPr lang="en-US"/>
        </a:p>
      </dgm:t>
    </dgm:pt>
    <dgm:pt modelId="{EAD03321-9D15-4A01-AE30-31CFC9727994}" type="sibTrans" cxnId="{0AC63501-A911-4FE4-BE1F-FAF551B3FC0A}">
      <dgm:prSet/>
      <dgm:spPr/>
      <dgm:t>
        <a:bodyPr/>
        <a:lstStyle/>
        <a:p>
          <a:endParaRPr lang="en-US"/>
        </a:p>
      </dgm:t>
    </dgm:pt>
    <dgm:pt modelId="{EBCB9B01-BCB3-4933-99DD-7FF375F33ECD}">
      <dgm:prSet/>
      <dgm:spPr/>
      <dgm:t>
        <a:bodyPr/>
        <a:lstStyle/>
        <a:p>
          <a:r>
            <a:rPr lang="en-US"/>
            <a:t>Integrated approaches relieve administrative burden.</a:t>
          </a:r>
        </a:p>
      </dgm:t>
    </dgm:pt>
    <dgm:pt modelId="{BBE25980-F9C6-4E73-8281-C41F6E02A523}" type="parTrans" cxnId="{CE5C8547-682C-40B4-972C-ABCB2AD32A01}">
      <dgm:prSet/>
      <dgm:spPr/>
      <dgm:t>
        <a:bodyPr/>
        <a:lstStyle/>
        <a:p>
          <a:endParaRPr lang="en-US"/>
        </a:p>
      </dgm:t>
    </dgm:pt>
    <dgm:pt modelId="{5A44F052-B88A-4484-8CC3-E1937709A0BF}" type="sibTrans" cxnId="{CE5C8547-682C-40B4-972C-ABCB2AD32A01}">
      <dgm:prSet/>
      <dgm:spPr/>
      <dgm:t>
        <a:bodyPr/>
        <a:lstStyle/>
        <a:p>
          <a:endParaRPr lang="en-US"/>
        </a:p>
      </dgm:t>
    </dgm:pt>
    <dgm:pt modelId="{05940E17-9F2B-4246-AF3E-8CD79D6A9F4D}">
      <dgm:prSet/>
      <dgm:spPr/>
      <dgm:t>
        <a:bodyPr/>
        <a:lstStyle/>
        <a:p>
          <a:r>
            <a:rPr lang="en-US"/>
            <a:t>Projects on BI dashboards and AI integration are underway.</a:t>
          </a:r>
        </a:p>
      </dgm:t>
    </dgm:pt>
    <dgm:pt modelId="{0C910A4A-1CE1-4C9B-8964-1FD53613EE9F}" type="parTrans" cxnId="{2366F3FD-2CCB-4B77-AF5B-30D659D17A56}">
      <dgm:prSet/>
      <dgm:spPr/>
      <dgm:t>
        <a:bodyPr/>
        <a:lstStyle/>
        <a:p>
          <a:endParaRPr lang="en-US"/>
        </a:p>
      </dgm:t>
    </dgm:pt>
    <dgm:pt modelId="{C356694E-7765-4858-9D76-4EBEE895D511}" type="sibTrans" cxnId="{2366F3FD-2CCB-4B77-AF5B-30D659D17A56}">
      <dgm:prSet/>
      <dgm:spPr/>
      <dgm:t>
        <a:bodyPr/>
        <a:lstStyle/>
        <a:p>
          <a:endParaRPr lang="en-US"/>
        </a:p>
      </dgm:t>
    </dgm:pt>
    <dgm:pt modelId="{BD5B8B49-D461-4456-99C5-FF05F8A4371C}">
      <dgm:prSet/>
      <dgm:spPr/>
      <dgm:t>
        <a:bodyPr/>
        <a:lstStyle/>
        <a:p>
          <a:r>
            <a:rPr lang="en-US"/>
            <a:t>Open access and repository work increase research visibility.</a:t>
          </a:r>
        </a:p>
      </dgm:t>
    </dgm:pt>
    <dgm:pt modelId="{C77E604F-5537-4AD8-8801-76AED3EF1BE5}" type="parTrans" cxnId="{50497D42-0236-4951-A16E-E855DC9B84BB}">
      <dgm:prSet/>
      <dgm:spPr/>
      <dgm:t>
        <a:bodyPr/>
        <a:lstStyle/>
        <a:p>
          <a:endParaRPr lang="en-US"/>
        </a:p>
      </dgm:t>
    </dgm:pt>
    <dgm:pt modelId="{BE2A7C5A-38BE-4CA4-91B1-CB157E8C39AF}" type="sibTrans" cxnId="{50497D42-0236-4951-A16E-E855DC9B84BB}">
      <dgm:prSet/>
      <dgm:spPr/>
      <dgm:t>
        <a:bodyPr/>
        <a:lstStyle/>
        <a:p>
          <a:endParaRPr lang="en-US"/>
        </a:p>
      </dgm:t>
    </dgm:pt>
    <dgm:pt modelId="{26819FF9-5714-40C0-9E11-4D628DA7ADB3}" type="pres">
      <dgm:prSet presAssocID="{89E73A35-B8F3-4742-A562-CD6F055F51AA}" presName="linear" presStyleCnt="0">
        <dgm:presLayoutVars>
          <dgm:animLvl val="lvl"/>
          <dgm:resizeHandles val="exact"/>
        </dgm:presLayoutVars>
      </dgm:prSet>
      <dgm:spPr/>
    </dgm:pt>
    <dgm:pt modelId="{EDEDE5FA-C849-433A-8322-09208861EA83}" type="pres">
      <dgm:prSet presAssocID="{41CCAB24-D5F7-4CE1-A1D1-0DD4ACF6388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9C258D3-4425-49F7-8B2A-BBBB561FF538}" type="pres">
      <dgm:prSet presAssocID="{3D88380A-6706-43AF-BA95-D7A7180CBB30}" presName="spacer" presStyleCnt="0"/>
      <dgm:spPr/>
    </dgm:pt>
    <dgm:pt modelId="{9635103E-9D92-4745-8919-95EA98CBE056}" type="pres">
      <dgm:prSet presAssocID="{CB853ECA-439F-424E-944E-936F5C78EBD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6F232B6-0BAF-4383-A7CD-EBE5388810A5}" type="pres">
      <dgm:prSet presAssocID="{EAD03321-9D15-4A01-AE30-31CFC9727994}" presName="spacer" presStyleCnt="0"/>
      <dgm:spPr/>
    </dgm:pt>
    <dgm:pt modelId="{75BDE2ED-AC73-4308-B280-C341EF25E877}" type="pres">
      <dgm:prSet presAssocID="{EBCB9B01-BCB3-4933-99DD-7FF375F33EC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A515F4D-0119-4F66-A3C6-360AA4340F5D}" type="pres">
      <dgm:prSet presAssocID="{5A44F052-B88A-4484-8CC3-E1937709A0BF}" presName="spacer" presStyleCnt="0"/>
      <dgm:spPr/>
    </dgm:pt>
    <dgm:pt modelId="{15671655-D3CE-4DE9-90F9-34871491A1E2}" type="pres">
      <dgm:prSet presAssocID="{05940E17-9F2B-4246-AF3E-8CD79D6A9F4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FA39A91-E97E-436C-91FB-D779382FAE76}" type="pres">
      <dgm:prSet presAssocID="{C356694E-7765-4858-9D76-4EBEE895D511}" presName="spacer" presStyleCnt="0"/>
      <dgm:spPr/>
    </dgm:pt>
    <dgm:pt modelId="{6324CC11-A079-439A-91B4-4D0B58AF623B}" type="pres">
      <dgm:prSet presAssocID="{BD5B8B49-D461-4456-99C5-FF05F8A4371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AC63501-A911-4FE4-BE1F-FAF551B3FC0A}" srcId="{89E73A35-B8F3-4742-A562-CD6F055F51AA}" destId="{CB853ECA-439F-424E-944E-936F5C78EBD8}" srcOrd="1" destOrd="0" parTransId="{5F586458-D2EB-4EF4-BE06-690CCE7D17C5}" sibTransId="{EAD03321-9D15-4A01-AE30-31CFC9727994}"/>
    <dgm:cxn modelId="{CF9B1404-8F2E-4049-B2C8-A24A3BD6BDC0}" type="presOf" srcId="{05940E17-9F2B-4246-AF3E-8CD79D6A9F4D}" destId="{15671655-D3CE-4DE9-90F9-34871491A1E2}" srcOrd="0" destOrd="0" presId="urn:microsoft.com/office/officeart/2005/8/layout/vList2"/>
    <dgm:cxn modelId="{137BFB04-CA3B-43CA-B2BE-A9BA39EDB739}" type="presOf" srcId="{89E73A35-B8F3-4742-A562-CD6F055F51AA}" destId="{26819FF9-5714-40C0-9E11-4D628DA7ADB3}" srcOrd="0" destOrd="0" presId="urn:microsoft.com/office/officeart/2005/8/layout/vList2"/>
    <dgm:cxn modelId="{50497D42-0236-4951-A16E-E855DC9B84BB}" srcId="{89E73A35-B8F3-4742-A562-CD6F055F51AA}" destId="{BD5B8B49-D461-4456-99C5-FF05F8A4371C}" srcOrd="4" destOrd="0" parTransId="{C77E604F-5537-4AD8-8801-76AED3EF1BE5}" sibTransId="{BE2A7C5A-38BE-4CA4-91B1-CB157E8C39AF}"/>
    <dgm:cxn modelId="{CE5C8547-682C-40B4-972C-ABCB2AD32A01}" srcId="{89E73A35-B8F3-4742-A562-CD6F055F51AA}" destId="{EBCB9B01-BCB3-4933-99DD-7FF375F33ECD}" srcOrd="2" destOrd="0" parTransId="{BBE25980-F9C6-4E73-8281-C41F6E02A523}" sibTransId="{5A44F052-B88A-4484-8CC3-E1937709A0BF}"/>
    <dgm:cxn modelId="{84769647-94B4-43F4-B6F2-74E1534C2017}" type="presOf" srcId="{41CCAB24-D5F7-4CE1-A1D1-0DD4ACF6388D}" destId="{EDEDE5FA-C849-433A-8322-09208861EA83}" srcOrd="0" destOrd="0" presId="urn:microsoft.com/office/officeart/2005/8/layout/vList2"/>
    <dgm:cxn modelId="{45A5ED4A-0487-4109-A195-D736C59D53C4}" type="presOf" srcId="{CB853ECA-439F-424E-944E-936F5C78EBD8}" destId="{9635103E-9D92-4745-8919-95EA98CBE056}" srcOrd="0" destOrd="0" presId="urn:microsoft.com/office/officeart/2005/8/layout/vList2"/>
    <dgm:cxn modelId="{CAEE3755-50F7-4702-9572-BD134D0E1E60}" type="presOf" srcId="{EBCB9B01-BCB3-4933-99DD-7FF375F33ECD}" destId="{75BDE2ED-AC73-4308-B280-C341EF25E877}" srcOrd="0" destOrd="0" presId="urn:microsoft.com/office/officeart/2005/8/layout/vList2"/>
    <dgm:cxn modelId="{DC0AFC5C-28C4-491C-977F-14676CC434EF}" srcId="{89E73A35-B8F3-4742-A562-CD6F055F51AA}" destId="{41CCAB24-D5F7-4CE1-A1D1-0DD4ACF6388D}" srcOrd="0" destOrd="0" parTransId="{F3F93D65-3948-4A0F-AF90-AD4F4045DE5A}" sibTransId="{3D88380A-6706-43AF-BA95-D7A7180CBB30}"/>
    <dgm:cxn modelId="{5C906DD6-A91F-47B6-8B9E-81342ABDC84A}" type="presOf" srcId="{BD5B8B49-D461-4456-99C5-FF05F8A4371C}" destId="{6324CC11-A079-439A-91B4-4D0B58AF623B}" srcOrd="0" destOrd="0" presId="urn:microsoft.com/office/officeart/2005/8/layout/vList2"/>
    <dgm:cxn modelId="{2366F3FD-2CCB-4B77-AF5B-30D659D17A56}" srcId="{89E73A35-B8F3-4742-A562-CD6F055F51AA}" destId="{05940E17-9F2B-4246-AF3E-8CD79D6A9F4D}" srcOrd="3" destOrd="0" parTransId="{0C910A4A-1CE1-4C9B-8964-1FD53613EE9F}" sibTransId="{C356694E-7765-4858-9D76-4EBEE895D511}"/>
    <dgm:cxn modelId="{3A95E489-B927-4BF7-B023-AE1B26F712A6}" type="presParOf" srcId="{26819FF9-5714-40C0-9E11-4D628DA7ADB3}" destId="{EDEDE5FA-C849-433A-8322-09208861EA83}" srcOrd="0" destOrd="0" presId="urn:microsoft.com/office/officeart/2005/8/layout/vList2"/>
    <dgm:cxn modelId="{53BB01FC-297F-4760-A9CA-028A6339B4DB}" type="presParOf" srcId="{26819FF9-5714-40C0-9E11-4D628DA7ADB3}" destId="{49C258D3-4425-49F7-8B2A-BBBB561FF538}" srcOrd="1" destOrd="0" presId="urn:microsoft.com/office/officeart/2005/8/layout/vList2"/>
    <dgm:cxn modelId="{80387775-896C-47AE-90FC-6B67618738DC}" type="presParOf" srcId="{26819FF9-5714-40C0-9E11-4D628DA7ADB3}" destId="{9635103E-9D92-4745-8919-95EA98CBE056}" srcOrd="2" destOrd="0" presId="urn:microsoft.com/office/officeart/2005/8/layout/vList2"/>
    <dgm:cxn modelId="{B39ECDB4-096B-4DEC-8F60-645CC32A5D8B}" type="presParOf" srcId="{26819FF9-5714-40C0-9E11-4D628DA7ADB3}" destId="{86F232B6-0BAF-4383-A7CD-EBE5388810A5}" srcOrd="3" destOrd="0" presId="urn:microsoft.com/office/officeart/2005/8/layout/vList2"/>
    <dgm:cxn modelId="{F539E083-5042-4CE7-8A1E-5CBD3AB6E6E7}" type="presParOf" srcId="{26819FF9-5714-40C0-9E11-4D628DA7ADB3}" destId="{75BDE2ED-AC73-4308-B280-C341EF25E877}" srcOrd="4" destOrd="0" presId="urn:microsoft.com/office/officeart/2005/8/layout/vList2"/>
    <dgm:cxn modelId="{E8C62FA6-3B54-4D6E-BFCF-C3BCC738C0F9}" type="presParOf" srcId="{26819FF9-5714-40C0-9E11-4D628DA7ADB3}" destId="{BA515F4D-0119-4F66-A3C6-360AA4340F5D}" srcOrd="5" destOrd="0" presId="urn:microsoft.com/office/officeart/2005/8/layout/vList2"/>
    <dgm:cxn modelId="{6C4EE7CD-AA0F-42A7-A040-6D2D26A68E55}" type="presParOf" srcId="{26819FF9-5714-40C0-9E11-4D628DA7ADB3}" destId="{15671655-D3CE-4DE9-90F9-34871491A1E2}" srcOrd="6" destOrd="0" presId="urn:microsoft.com/office/officeart/2005/8/layout/vList2"/>
    <dgm:cxn modelId="{6F1574E8-4AE4-4BF1-8D4E-AA7FA8BE48C1}" type="presParOf" srcId="{26819FF9-5714-40C0-9E11-4D628DA7ADB3}" destId="{7FA39A91-E97E-436C-91FB-D779382FAE76}" srcOrd="7" destOrd="0" presId="urn:microsoft.com/office/officeart/2005/8/layout/vList2"/>
    <dgm:cxn modelId="{4BCCB82C-0411-4BD9-954E-A414C665BF7A}" type="presParOf" srcId="{26819FF9-5714-40C0-9E11-4D628DA7ADB3}" destId="{6324CC11-A079-439A-91B4-4D0B58AF623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4B407E-805B-4D10-BFE7-4670682266C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4016E8-CE25-4D72-87C2-27BAA8F6FE65}">
      <dgm:prSet/>
      <dgm:spPr/>
      <dgm:t>
        <a:bodyPr/>
        <a:lstStyle/>
        <a:p>
          <a:r>
            <a:rPr lang="en-US" dirty="0"/>
            <a:t>% of ORCID use and sync status</a:t>
          </a:r>
        </a:p>
      </dgm:t>
    </dgm:pt>
    <dgm:pt modelId="{A33D0826-AFA2-43EA-A707-8C58BDDCFF97}" type="parTrans" cxnId="{7C75FFB1-6A18-46BA-A6A9-08E05DBA7E3F}">
      <dgm:prSet/>
      <dgm:spPr/>
      <dgm:t>
        <a:bodyPr/>
        <a:lstStyle/>
        <a:p>
          <a:endParaRPr lang="en-US"/>
        </a:p>
      </dgm:t>
    </dgm:pt>
    <dgm:pt modelId="{9EA69A9C-3146-4EDB-8385-89A4446B182B}" type="sibTrans" cxnId="{7C75FFB1-6A18-46BA-A6A9-08E05DBA7E3F}">
      <dgm:prSet/>
      <dgm:spPr/>
      <dgm:t>
        <a:bodyPr/>
        <a:lstStyle/>
        <a:p>
          <a:endParaRPr lang="en-US"/>
        </a:p>
      </dgm:t>
    </dgm:pt>
    <dgm:pt modelId="{FF9E9AC8-9303-42D9-9D2D-A39493429FA4}">
      <dgm:prSet/>
      <dgm:spPr/>
      <dgm:t>
        <a:bodyPr/>
        <a:lstStyle/>
        <a:p>
          <a:r>
            <a:rPr lang="en-US" dirty="0"/>
            <a:t>Scopus ID</a:t>
          </a:r>
        </a:p>
      </dgm:t>
    </dgm:pt>
    <dgm:pt modelId="{DFB83E11-A6A2-4D4A-805C-2521B192ECE8}" type="parTrans" cxnId="{13D07006-ABDA-4CD4-97DE-9B94415606F0}">
      <dgm:prSet/>
      <dgm:spPr/>
      <dgm:t>
        <a:bodyPr/>
        <a:lstStyle/>
        <a:p>
          <a:endParaRPr lang="en-US"/>
        </a:p>
      </dgm:t>
    </dgm:pt>
    <dgm:pt modelId="{D4622654-D280-4E56-8D98-449EAF5EBD76}" type="sibTrans" cxnId="{13D07006-ABDA-4CD4-97DE-9B94415606F0}">
      <dgm:prSet/>
      <dgm:spPr/>
      <dgm:t>
        <a:bodyPr/>
        <a:lstStyle/>
        <a:p>
          <a:endParaRPr lang="en-US"/>
        </a:p>
      </dgm:t>
    </dgm:pt>
    <dgm:pt modelId="{E88DE0C3-E0AD-4766-B603-4BCD04D282F0}">
      <dgm:prSet/>
      <dgm:spPr/>
      <dgm:t>
        <a:bodyPr/>
        <a:lstStyle/>
        <a:p>
          <a:r>
            <a:rPr lang="en-US" dirty="0"/>
            <a:t>Researcher ID</a:t>
          </a:r>
        </a:p>
      </dgm:t>
    </dgm:pt>
    <dgm:pt modelId="{29039A85-507F-4FBA-BEF0-C226DDA6D5B6}" type="parTrans" cxnId="{3FF06D9E-3184-4B3B-8BDD-9F419D8C55EC}">
      <dgm:prSet/>
      <dgm:spPr/>
      <dgm:t>
        <a:bodyPr/>
        <a:lstStyle/>
        <a:p>
          <a:endParaRPr lang="en-US"/>
        </a:p>
      </dgm:t>
    </dgm:pt>
    <dgm:pt modelId="{2FCCA5D3-4DCC-46F6-B94A-0AD4FBCE3782}" type="sibTrans" cxnId="{3FF06D9E-3184-4B3B-8BDD-9F419D8C55EC}">
      <dgm:prSet/>
      <dgm:spPr/>
      <dgm:t>
        <a:bodyPr/>
        <a:lstStyle/>
        <a:p>
          <a:endParaRPr lang="en-US"/>
        </a:p>
      </dgm:t>
    </dgm:pt>
    <dgm:pt modelId="{7498EC59-A40F-4D99-A8EE-AE4516FA6D96}">
      <dgm:prSet/>
      <dgm:spPr/>
      <dgm:t>
        <a:bodyPr/>
        <a:lstStyle/>
        <a:p>
          <a:r>
            <a:rPr lang="en-US" dirty="0"/>
            <a:t>External positions</a:t>
          </a:r>
        </a:p>
      </dgm:t>
    </dgm:pt>
    <dgm:pt modelId="{BB4C7E70-E30F-4034-A779-B6A2C218B649}" type="parTrans" cxnId="{EA1A777D-D3F7-4E9D-ADC0-C203A845A475}">
      <dgm:prSet/>
      <dgm:spPr/>
      <dgm:t>
        <a:bodyPr/>
        <a:lstStyle/>
        <a:p>
          <a:endParaRPr lang="nl-NL"/>
        </a:p>
      </dgm:t>
    </dgm:pt>
    <dgm:pt modelId="{FAF61417-7471-4B29-980B-DB689D28D9A3}" type="sibTrans" cxnId="{EA1A777D-D3F7-4E9D-ADC0-C203A845A475}">
      <dgm:prSet/>
      <dgm:spPr/>
      <dgm:t>
        <a:bodyPr/>
        <a:lstStyle/>
        <a:p>
          <a:endParaRPr lang="nl-NL"/>
        </a:p>
      </dgm:t>
    </dgm:pt>
    <dgm:pt modelId="{203E2D3C-7193-49DD-825B-8BB290E1A609}">
      <dgm:prSet/>
      <dgm:spPr/>
      <dgm:t>
        <a:bodyPr/>
        <a:lstStyle/>
        <a:p>
          <a:r>
            <a:rPr lang="en-US" dirty="0"/>
            <a:t>Research interests, </a:t>
          </a:r>
          <a:r>
            <a:rPr lang="en-US" dirty="0" err="1"/>
            <a:t>Biosketch</a:t>
          </a:r>
          <a:r>
            <a:rPr lang="en-US" dirty="0"/>
            <a:t>, Teaching, Support, Other interests</a:t>
          </a:r>
        </a:p>
      </dgm:t>
    </dgm:pt>
    <dgm:pt modelId="{3BA4B46F-95C5-4EBC-855C-85A73525DCAE}" type="parTrans" cxnId="{8E225574-35D5-4092-AD0F-21DC8FA0E80E}">
      <dgm:prSet/>
      <dgm:spPr/>
      <dgm:t>
        <a:bodyPr/>
        <a:lstStyle/>
        <a:p>
          <a:endParaRPr lang="nl-NL"/>
        </a:p>
      </dgm:t>
    </dgm:pt>
    <dgm:pt modelId="{EC335EF6-61CA-478C-A2D5-D25670936B89}" type="sibTrans" cxnId="{8E225574-35D5-4092-AD0F-21DC8FA0E80E}">
      <dgm:prSet/>
      <dgm:spPr/>
      <dgm:t>
        <a:bodyPr/>
        <a:lstStyle/>
        <a:p>
          <a:endParaRPr lang="nl-NL"/>
        </a:p>
      </dgm:t>
    </dgm:pt>
    <dgm:pt modelId="{8F08B92C-5A44-4231-94AA-585A5B79462D}">
      <dgm:prSet/>
      <dgm:spPr/>
      <dgm:t>
        <a:bodyPr/>
        <a:lstStyle/>
        <a:p>
          <a:r>
            <a:rPr lang="en-US" dirty="0"/>
            <a:t>Totals on every type of content</a:t>
          </a:r>
        </a:p>
      </dgm:t>
    </dgm:pt>
    <dgm:pt modelId="{DB517BF0-FAFC-4DC1-A4D9-ACB4A95B7AE5}" type="parTrans" cxnId="{6C377450-E6DF-488B-AC9B-4F90D2F2594C}">
      <dgm:prSet/>
      <dgm:spPr/>
      <dgm:t>
        <a:bodyPr/>
        <a:lstStyle/>
        <a:p>
          <a:endParaRPr lang="nl-NL"/>
        </a:p>
      </dgm:t>
    </dgm:pt>
    <dgm:pt modelId="{572E6A4D-101B-4CB8-883D-6F2C18BDC962}" type="sibTrans" cxnId="{6C377450-E6DF-488B-AC9B-4F90D2F2594C}">
      <dgm:prSet/>
      <dgm:spPr/>
      <dgm:t>
        <a:bodyPr/>
        <a:lstStyle/>
        <a:p>
          <a:endParaRPr lang="nl-NL"/>
        </a:p>
      </dgm:t>
    </dgm:pt>
    <dgm:pt modelId="{8718C957-B1C4-4505-B555-C4121656C9D2}">
      <dgm:prSet/>
      <dgm:spPr/>
      <dgm:t>
        <a:bodyPr/>
        <a:lstStyle/>
        <a:p>
          <a:r>
            <a:rPr lang="en-US" dirty="0"/>
            <a:t>Default publishing name</a:t>
          </a:r>
        </a:p>
      </dgm:t>
    </dgm:pt>
    <dgm:pt modelId="{8B55F312-C3B5-43FA-BC25-258F5F19B972}" type="parTrans" cxnId="{2337CA46-CADD-44A5-93FB-205AC9B999D6}">
      <dgm:prSet/>
      <dgm:spPr/>
      <dgm:t>
        <a:bodyPr/>
        <a:lstStyle/>
        <a:p>
          <a:endParaRPr lang="nl-NL"/>
        </a:p>
      </dgm:t>
    </dgm:pt>
    <dgm:pt modelId="{0478C271-CF96-41EA-923C-BDDBB085A6CE}" type="sibTrans" cxnId="{2337CA46-CADD-44A5-93FB-205AC9B999D6}">
      <dgm:prSet/>
      <dgm:spPr/>
      <dgm:t>
        <a:bodyPr/>
        <a:lstStyle/>
        <a:p>
          <a:endParaRPr lang="nl-NL"/>
        </a:p>
      </dgm:t>
    </dgm:pt>
    <dgm:pt modelId="{FC2C7638-293A-4C12-B11F-F94DA4CD1268}">
      <dgm:prSet/>
      <dgm:spPr/>
      <dgm:t>
        <a:bodyPr/>
        <a:lstStyle/>
        <a:p>
          <a:r>
            <a:rPr lang="en-US" dirty="0"/>
            <a:t>Job descriptions &amp; titles</a:t>
          </a:r>
        </a:p>
      </dgm:t>
    </dgm:pt>
    <dgm:pt modelId="{8B7FAF82-F8C6-4B8A-80EE-074A156FFFA1}" type="parTrans" cxnId="{D2F0616C-E330-4F49-847A-6F76FC68C6AC}">
      <dgm:prSet/>
      <dgm:spPr/>
      <dgm:t>
        <a:bodyPr/>
        <a:lstStyle/>
        <a:p>
          <a:endParaRPr lang="nl-NL"/>
        </a:p>
      </dgm:t>
    </dgm:pt>
    <dgm:pt modelId="{5BA50EB0-9AE5-43A2-ABDB-4AB97ACB8697}" type="sibTrans" cxnId="{D2F0616C-E330-4F49-847A-6F76FC68C6AC}">
      <dgm:prSet/>
      <dgm:spPr/>
      <dgm:t>
        <a:bodyPr/>
        <a:lstStyle/>
        <a:p>
          <a:endParaRPr lang="nl-NL"/>
        </a:p>
      </dgm:t>
    </dgm:pt>
    <dgm:pt modelId="{926AA9AF-E593-4B34-A778-3352DDF9CC3E}">
      <dgm:prSet/>
      <dgm:spPr/>
      <dgm:t>
        <a:bodyPr/>
        <a:lstStyle/>
        <a:p>
          <a:r>
            <a:rPr lang="en-US" dirty="0"/>
            <a:t>Visibility</a:t>
          </a:r>
        </a:p>
      </dgm:t>
    </dgm:pt>
    <dgm:pt modelId="{9FF07777-7E56-4210-80EC-DAE67FE15B9B}" type="parTrans" cxnId="{4E03C418-1D32-4D5E-A23F-9F0CA42A95DB}">
      <dgm:prSet/>
      <dgm:spPr/>
      <dgm:t>
        <a:bodyPr/>
        <a:lstStyle/>
        <a:p>
          <a:endParaRPr lang="nl-NL"/>
        </a:p>
      </dgm:t>
    </dgm:pt>
    <dgm:pt modelId="{3C0044EC-674E-482A-8371-DFBF3797C504}" type="sibTrans" cxnId="{4E03C418-1D32-4D5E-A23F-9F0CA42A95DB}">
      <dgm:prSet/>
      <dgm:spPr/>
      <dgm:t>
        <a:bodyPr/>
        <a:lstStyle/>
        <a:p>
          <a:endParaRPr lang="nl-NL"/>
        </a:p>
      </dgm:t>
    </dgm:pt>
    <dgm:pt modelId="{FDD56180-E239-497C-B896-DC1C8F2D7431}">
      <dgm:prSet/>
      <dgm:spPr/>
      <dgm:t>
        <a:bodyPr/>
        <a:lstStyle/>
        <a:p>
          <a:r>
            <a:rPr lang="en-US" dirty="0"/>
            <a:t>Number of profile pictures</a:t>
          </a:r>
        </a:p>
      </dgm:t>
    </dgm:pt>
    <dgm:pt modelId="{AF37CFD7-0CD5-48E8-9434-D955746EA30F}" type="parTrans" cxnId="{BFD4DAA0-9A2F-49D2-80BD-0B8FF11D1E92}">
      <dgm:prSet/>
      <dgm:spPr/>
      <dgm:t>
        <a:bodyPr/>
        <a:lstStyle/>
        <a:p>
          <a:endParaRPr lang="nl-NL"/>
        </a:p>
      </dgm:t>
    </dgm:pt>
    <dgm:pt modelId="{716CF727-F53E-4D7F-8260-EE74F8EABF06}" type="sibTrans" cxnId="{BFD4DAA0-9A2F-49D2-80BD-0B8FF11D1E92}">
      <dgm:prSet/>
      <dgm:spPr/>
      <dgm:t>
        <a:bodyPr/>
        <a:lstStyle/>
        <a:p>
          <a:endParaRPr lang="nl-NL"/>
        </a:p>
      </dgm:t>
    </dgm:pt>
    <dgm:pt modelId="{D71D3FAD-F716-4C31-8268-810A9ADA30CE}">
      <dgm:prSet/>
      <dgm:spPr/>
      <dgm:t>
        <a:bodyPr/>
        <a:lstStyle/>
        <a:p>
          <a:r>
            <a:rPr lang="en-US" dirty="0"/>
            <a:t>Links and URLs used in profile</a:t>
          </a:r>
        </a:p>
      </dgm:t>
    </dgm:pt>
    <dgm:pt modelId="{4B82FB1E-042E-4AD4-9496-C223D6D29AB7}" type="parTrans" cxnId="{5825A4FE-3B45-4FA1-8EDC-39E9F40FB57D}">
      <dgm:prSet/>
      <dgm:spPr/>
      <dgm:t>
        <a:bodyPr/>
        <a:lstStyle/>
        <a:p>
          <a:endParaRPr lang="nl-NL"/>
        </a:p>
      </dgm:t>
    </dgm:pt>
    <dgm:pt modelId="{0FA6AD34-FBD2-4DB7-8A7E-5BAD1F4F9A23}" type="sibTrans" cxnId="{5825A4FE-3B45-4FA1-8EDC-39E9F40FB57D}">
      <dgm:prSet/>
      <dgm:spPr/>
      <dgm:t>
        <a:bodyPr/>
        <a:lstStyle/>
        <a:p>
          <a:endParaRPr lang="nl-NL"/>
        </a:p>
      </dgm:t>
    </dgm:pt>
    <dgm:pt modelId="{162519CC-F53F-4548-857D-B889E0DCA49F}" type="pres">
      <dgm:prSet presAssocID="{E44B407E-805B-4D10-BFE7-4670682266C2}" presName="linear" presStyleCnt="0">
        <dgm:presLayoutVars>
          <dgm:animLvl val="lvl"/>
          <dgm:resizeHandles val="exact"/>
        </dgm:presLayoutVars>
      </dgm:prSet>
      <dgm:spPr/>
    </dgm:pt>
    <dgm:pt modelId="{1B7DE5DD-464C-4642-8CE9-ECBFC2CE91C2}" type="pres">
      <dgm:prSet presAssocID="{7C4016E8-CE25-4D72-87C2-27BAA8F6FE65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4DBB6F9C-C38C-4A4A-9424-615C9277D605}" type="pres">
      <dgm:prSet presAssocID="{9EA69A9C-3146-4EDB-8385-89A4446B182B}" presName="spacer" presStyleCnt="0"/>
      <dgm:spPr/>
    </dgm:pt>
    <dgm:pt modelId="{25DD9382-9F01-489E-8BA0-212D3E1C54D3}" type="pres">
      <dgm:prSet presAssocID="{FF9E9AC8-9303-42D9-9D2D-A39493429FA4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51F4A309-F56F-48BA-8CA7-7E23E7FBEF80}" type="pres">
      <dgm:prSet presAssocID="{D4622654-D280-4E56-8D98-449EAF5EBD76}" presName="spacer" presStyleCnt="0"/>
      <dgm:spPr/>
    </dgm:pt>
    <dgm:pt modelId="{B9E1C9B4-7ECF-4F50-B64C-5009AEFBC4CE}" type="pres">
      <dgm:prSet presAssocID="{E88DE0C3-E0AD-4766-B603-4BCD04D282F0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956F300F-8899-49B3-991F-97ECFE9C3311}" type="pres">
      <dgm:prSet presAssocID="{2FCCA5D3-4DCC-46F6-B94A-0AD4FBCE3782}" presName="spacer" presStyleCnt="0"/>
      <dgm:spPr/>
    </dgm:pt>
    <dgm:pt modelId="{9F6D32B8-D175-4BFC-B289-06B0D6D48DEB}" type="pres">
      <dgm:prSet presAssocID="{7498EC59-A40F-4D99-A8EE-AE4516FA6D96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A7085515-BFF6-40B1-918D-3544457D0067}" type="pres">
      <dgm:prSet presAssocID="{FAF61417-7471-4B29-980B-DB689D28D9A3}" presName="spacer" presStyleCnt="0"/>
      <dgm:spPr/>
    </dgm:pt>
    <dgm:pt modelId="{2BA7A96D-8366-47DF-A5A1-E60CDB7E8B7E}" type="pres">
      <dgm:prSet presAssocID="{203E2D3C-7193-49DD-825B-8BB290E1A609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7201012C-D9FA-4B3F-A357-281E44FBD163}" type="pres">
      <dgm:prSet presAssocID="{EC335EF6-61CA-478C-A2D5-D25670936B89}" presName="spacer" presStyleCnt="0"/>
      <dgm:spPr/>
    </dgm:pt>
    <dgm:pt modelId="{A0AFD178-3BFC-4FBD-B5F2-F04D1BD24CE1}" type="pres">
      <dgm:prSet presAssocID="{8F08B92C-5A44-4231-94AA-585A5B79462D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6BDC5354-B65D-4E6F-871F-04DE1730A763}" type="pres">
      <dgm:prSet presAssocID="{572E6A4D-101B-4CB8-883D-6F2C18BDC962}" presName="spacer" presStyleCnt="0"/>
      <dgm:spPr/>
    </dgm:pt>
    <dgm:pt modelId="{5B7F9E79-C6D3-4E31-B5C5-79F2509089FB}" type="pres">
      <dgm:prSet presAssocID="{8718C957-B1C4-4505-B555-C4121656C9D2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6C0DCAE4-0A6B-4C63-BD2E-05197D6AF1A3}" type="pres">
      <dgm:prSet presAssocID="{0478C271-CF96-41EA-923C-BDDBB085A6CE}" presName="spacer" presStyleCnt="0"/>
      <dgm:spPr/>
    </dgm:pt>
    <dgm:pt modelId="{05D6F4D5-2642-4BAE-81E8-82E03FB2322B}" type="pres">
      <dgm:prSet presAssocID="{FC2C7638-293A-4C12-B11F-F94DA4CD1268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F0C1ACCB-FD89-4286-A22F-5A766008CCBE}" type="pres">
      <dgm:prSet presAssocID="{5BA50EB0-9AE5-43A2-ABDB-4AB97ACB8697}" presName="spacer" presStyleCnt="0"/>
      <dgm:spPr/>
    </dgm:pt>
    <dgm:pt modelId="{FCD3F91A-2817-4D28-8ED5-FAE4FA15C8C7}" type="pres">
      <dgm:prSet presAssocID="{926AA9AF-E593-4B34-A778-3352DDF9CC3E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FF9D05EA-24C1-429B-BCAE-979E3E912460}" type="pres">
      <dgm:prSet presAssocID="{3C0044EC-674E-482A-8371-DFBF3797C504}" presName="spacer" presStyleCnt="0"/>
      <dgm:spPr/>
    </dgm:pt>
    <dgm:pt modelId="{0EFE004F-2A1E-460C-9C2E-B5697096FD46}" type="pres">
      <dgm:prSet presAssocID="{FDD56180-E239-497C-B896-DC1C8F2D7431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BFF45DD4-A621-48ED-ABAD-CA9E897EB75B}" type="pres">
      <dgm:prSet presAssocID="{716CF727-F53E-4D7F-8260-EE74F8EABF06}" presName="spacer" presStyleCnt="0"/>
      <dgm:spPr/>
    </dgm:pt>
    <dgm:pt modelId="{E97401CD-2808-4939-850C-8AF4EFB94AC7}" type="pres">
      <dgm:prSet presAssocID="{D71D3FAD-F716-4C31-8268-810A9ADA30CE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EF981705-E5AC-4084-A46B-4215BB4916B7}" type="presOf" srcId="{FC2C7638-293A-4C12-B11F-F94DA4CD1268}" destId="{05D6F4D5-2642-4BAE-81E8-82E03FB2322B}" srcOrd="0" destOrd="0" presId="urn:microsoft.com/office/officeart/2005/8/layout/vList2"/>
    <dgm:cxn modelId="{13D07006-ABDA-4CD4-97DE-9B94415606F0}" srcId="{E44B407E-805B-4D10-BFE7-4670682266C2}" destId="{FF9E9AC8-9303-42D9-9D2D-A39493429FA4}" srcOrd="1" destOrd="0" parTransId="{DFB83E11-A6A2-4D4A-805C-2521B192ECE8}" sibTransId="{D4622654-D280-4E56-8D98-449EAF5EBD76}"/>
    <dgm:cxn modelId="{32D3D114-8ED7-4C77-AA91-BF2FE8BFCA37}" type="presOf" srcId="{926AA9AF-E593-4B34-A778-3352DDF9CC3E}" destId="{FCD3F91A-2817-4D28-8ED5-FAE4FA15C8C7}" srcOrd="0" destOrd="0" presId="urn:microsoft.com/office/officeart/2005/8/layout/vList2"/>
    <dgm:cxn modelId="{4E03C418-1D32-4D5E-A23F-9F0CA42A95DB}" srcId="{E44B407E-805B-4D10-BFE7-4670682266C2}" destId="{926AA9AF-E593-4B34-A778-3352DDF9CC3E}" srcOrd="8" destOrd="0" parTransId="{9FF07777-7E56-4210-80EC-DAE67FE15B9B}" sibTransId="{3C0044EC-674E-482A-8371-DFBF3797C504}"/>
    <dgm:cxn modelId="{758B4E35-CA6C-4BFC-A012-02AFF229C029}" type="presOf" srcId="{E88DE0C3-E0AD-4766-B603-4BCD04D282F0}" destId="{B9E1C9B4-7ECF-4F50-B64C-5009AEFBC4CE}" srcOrd="0" destOrd="0" presId="urn:microsoft.com/office/officeart/2005/8/layout/vList2"/>
    <dgm:cxn modelId="{C6F36F37-153F-4099-A2F2-96467F55D1F1}" type="presOf" srcId="{FDD56180-E239-497C-B896-DC1C8F2D7431}" destId="{0EFE004F-2A1E-460C-9C2E-B5697096FD46}" srcOrd="0" destOrd="0" presId="urn:microsoft.com/office/officeart/2005/8/layout/vList2"/>
    <dgm:cxn modelId="{2337CA46-CADD-44A5-93FB-205AC9B999D6}" srcId="{E44B407E-805B-4D10-BFE7-4670682266C2}" destId="{8718C957-B1C4-4505-B555-C4121656C9D2}" srcOrd="6" destOrd="0" parTransId="{8B55F312-C3B5-43FA-BC25-258F5F19B972}" sibTransId="{0478C271-CF96-41EA-923C-BDDBB085A6CE}"/>
    <dgm:cxn modelId="{6C377450-E6DF-488B-AC9B-4F90D2F2594C}" srcId="{E44B407E-805B-4D10-BFE7-4670682266C2}" destId="{8F08B92C-5A44-4231-94AA-585A5B79462D}" srcOrd="5" destOrd="0" parTransId="{DB517BF0-FAFC-4DC1-A4D9-ACB4A95B7AE5}" sibTransId="{572E6A4D-101B-4CB8-883D-6F2C18BDC962}"/>
    <dgm:cxn modelId="{D2F0616C-E330-4F49-847A-6F76FC68C6AC}" srcId="{E44B407E-805B-4D10-BFE7-4670682266C2}" destId="{FC2C7638-293A-4C12-B11F-F94DA4CD1268}" srcOrd="7" destOrd="0" parTransId="{8B7FAF82-F8C6-4B8A-80EE-074A156FFFA1}" sibTransId="{5BA50EB0-9AE5-43A2-ABDB-4AB97ACB8697}"/>
    <dgm:cxn modelId="{8E225574-35D5-4092-AD0F-21DC8FA0E80E}" srcId="{E44B407E-805B-4D10-BFE7-4670682266C2}" destId="{203E2D3C-7193-49DD-825B-8BB290E1A609}" srcOrd="4" destOrd="0" parTransId="{3BA4B46F-95C5-4EBC-855C-85A73525DCAE}" sibTransId="{EC335EF6-61CA-478C-A2D5-D25670936B89}"/>
    <dgm:cxn modelId="{EA1A777D-D3F7-4E9D-ADC0-C203A845A475}" srcId="{E44B407E-805B-4D10-BFE7-4670682266C2}" destId="{7498EC59-A40F-4D99-A8EE-AE4516FA6D96}" srcOrd="3" destOrd="0" parTransId="{BB4C7E70-E30F-4034-A779-B6A2C218B649}" sibTransId="{FAF61417-7471-4B29-980B-DB689D28D9A3}"/>
    <dgm:cxn modelId="{4C787C82-6587-44A8-BB78-C4183C1A2796}" type="presOf" srcId="{7C4016E8-CE25-4D72-87C2-27BAA8F6FE65}" destId="{1B7DE5DD-464C-4642-8CE9-ECBFC2CE91C2}" srcOrd="0" destOrd="0" presId="urn:microsoft.com/office/officeart/2005/8/layout/vList2"/>
    <dgm:cxn modelId="{11F0D98F-5192-4D0F-8E1E-205C017A8AA0}" type="presOf" srcId="{203E2D3C-7193-49DD-825B-8BB290E1A609}" destId="{2BA7A96D-8366-47DF-A5A1-E60CDB7E8B7E}" srcOrd="0" destOrd="0" presId="urn:microsoft.com/office/officeart/2005/8/layout/vList2"/>
    <dgm:cxn modelId="{A6115F99-EFED-4FD6-A359-7002159D5296}" type="presOf" srcId="{8F08B92C-5A44-4231-94AA-585A5B79462D}" destId="{A0AFD178-3BFC-4FBD-B5F2-F04D1BD24CE1}" srcOrd="0" destOrd="0" presId="urn:microsoft.com/office/officeart/2005/8/layout/vList2"/>
    <dgm:cxn modelId="{3FF06D9E-3184-4B3B-8BDD-9F419D8C55EC}" srcId="{E44B407E-805B-4D10-BFE7-4670682266C2}" destId="{E88DE0C3-E0AD-4766-B603-4BCD04D282F0}" srcOrd="2" destOrd="0" parTransId="{29039A85-507F-4FBA-BEF0-C226DDA6D5B6}" sibTransId="{2FCCA5D3-4DCC-46F6-B94A-0AD4FBCE3782}"/>
    <dgm:cxn modelId="{BFD4DAA0-9A2F-49D2-80BD-0B8FF11D1E92}" srcId="{E44B407E-805B-4D10-BFE7-4670682266C2}" destId="{FDD56180-E239-497C-B896-DC1C8F2D7431}" srcOrd="9" destOrd="0" parTransId="{AF37CFD7-0CD5-48E8-9434-D955746EA30F}" sibTransId="{716CF727-F53E-4D7F-8260-EE74F8EABF06}"/>
    <dgm:cxn modelId="{7C75FFB1-6A18-46BA-A6A9-08E05DBA7E3F}" srcId="{E44B407E-805B-4D10-BFE7-4670682266C2}" destId="{7C4016E8-CE25-4D72-87C2-27BAA8F6FE65}" srcOrd="0" destOrd="0" parTransId="{A33D0826-AFA2-43EA-A707-8C58BDDCFF97}" sibTransId="{9EA69A9C-3146-4EDB-8385-89A4446B182B}"/>
    <dgm:cxn modelId="{263E63BE-CD7D-4334-AA21-35B736FFB762}" type="presOf" srcId="{D71D3FAD-F716-4C31-8268-810A9ADA30CE}" destId="{E97401CD-2808-4939-850C-8AF4EFB94AC7}" srcOrd="0" destOrd="0" presId="urn:microsoft.com/office/officeart/2005/8/layout/vList2"/>
    <dgm:cxn modelId="{B6190CED-67F4-4C0F-B1C1-C46F0E75E262}" type="presOf" srcId="{E44B407E-805B-4D10-BFE7-4670682266C2}" destId="{162519CC-F53F-4548-857D-B889E0DCA49F}" srcOrd="0" destOrd="0" presId="urn:microsoft.com/office/officeart/2005/8/layout/vList2"/>
    <dgm:cxn modelId="{A90D10F2-CC8D-4788-AF4E-1B04DB9EEA52}" type="presOf" srcId="{7498EC59-A40F-4D99-A8EE-AE4516FA6D96}" destId="{9F6D32B8-D175-4BFC-B289-06B0D6D48DEB}" srcOrd="0" destOrd="0" presId="urn:microsoft.com/office/officeart/2005/8/layout/vList2"/>
    <dgm:cxn modelId="{0FCC68F9-0DBE-4FD3-820F-7A5519EC74D1}" type="presOf" srcId="{8718C957-B1C4-4505-B555-C4121656C9D2}" destId="{5B7F9E79-C6D3-4E31-B5C5-79F2509089FB}" srcOrd="0" destOrd="0" presId="urn:microsoft.com/office/officeart/2005/8/layout/vList2"/>
    <dgm:cxn modelId="{CB6517FB-D562-41EB-AA9F-A7D4D714C294}" type="presOf" srcId="{FF9E9AC8-9303-42D9-9D2D-A39493429FA4}" destId="{25DD9382-9F01-489E-8BA0-212D3E1C54D3}" srcOrd="0" destOrd="0" presId="urn:microsoft.com/office/officeart/2005/8/layout/vList2"/>
    <dgm:cxn modelId="{5825A4FE-3B45-4FA1-8EDC-39E9F40FB57D}" srcId="{E44B407E-805B-4D10-BFE7-4670682266C2}" destId="{D71D3FAD-F716-4C31-8268-810A9ADA30CE}" srcOrd="10" destOrd="0" parTransId="{4B82FB1E-042E-4AD4-9496-C223D6D29AB7}" sibTransId="{0FA6AD34-FBD2-4DB7-8A7E-5BAD1F4F9A23}"/>
    <dgm:cxn modelId="{F28AA4A7-3F53-40E4-A4F3-19E4B79757F0}" type="presParOf" srcId="{162519CC-F53F-4548-857D-B889E0DCA49F}" destId="{1B7DE5DD-464C-4642-8CE9-ECBFC2CE91C2}" srcOrd="0" destOrd="0" presId="urn:microsoft.com/office/officeart/2005/8/layout/vList2"/>
    <dgm:cxn modelId="{509938E0-8B0A-46B5-A64D-28E2F9298320}" type="presParOf" srcId="{162519CC-F53F-4548-857D-B889E0DCA49F}" destId="{4DBB6F9C-C38C-4A4A-9424-615C9277D605}" srcOrd="1" destOrd="0" presId="urn:microsoft.com/office/officeart/2005/8/layout/vList2"/>
    <dgm:cxn modelId="{BC0E7A28-0DCE-4152-B48A-6BDB84E6FBAD}" type="presParOf" srcId="{162519CC-F53F-4548-857D-B889E0DCA49F}" destId="{25DD9382-9F01-489E-8BA0-212D3E1C54D3}" srcOrd="2" destOrd="0" presId="urn:microsoft.com/office/officeart/2005/8/layout/vList2"/>
    <dgm:cxn modelId="{44BD5C16-5A07-4649-ABF2-71D08A2DEC67}" type="presParOf" srcId="{162519CC-F53F-4548-857D-B889E0DCA49F}" destId="{51F4A309-F56F-48BA-8CA7-7E23E7FBEF80}" srcOrd="3" destOrd="0" presId="urn:microsoft.com/office/officeart/2005/8/layout/vList2"/>
    <dgm:cxn modelId="{65B442C5-763B-4D1F-B49D-EAD7EF79B023}" type="presParOf" srcId="{162519CC-F53F-4548-857D-B889E0DCA49F}" destId="{B9E1C9B4-7ECF-4F50-B64C-5009AEFBC4CE}" srcOrd="4" destOrd="0" presId="urn:microsoft.com/office/officeart/2005/8/layout/vList2"/>
    <dgm:cxn modelId="{A12A4A57-196C-4AF1-BA59-02D43108B7C3}" type="presParOf" srcId="{162519CC-F53F-4548-857D-B889E0DCA49F}" destId="{956F300F-8899-49B3-991F-97ECFE9C3311}" srcOrd="5" destOrd="0" presId="urn:microsoft.com/office/officeart/2005/8/layout/vList2"/>
    <dgm:cxn modelId="{6502275A-62B2-401B-8C10-E358F51DB4D3}" type="presParOf" srcId="{162519CC-F53F-4548-857D-B889E0DCA49F}" destId="{9F6D32B8-D175-4BFC-B289-06B0D6D48DEB}" srcOrd="6" destOrd="0" presId="urn:microsoft.com/office/officeart/2005/8/layout/vList2"/>
    <dgm:cxn modelId="{6DFDEEA5-07D1-4D3C-A97B-263E8F421409}" type="presParOf" srcId="{162519CC-F53F-4548-857D-B889E0DCA49F}" destId="{A7085515-BFF6-40B1-918D-3544457D0067}" srcOrd="7" destOrd="0" presId="urn:microsoft.com/office/officeart/2005/8/layout/vList2"/>
    <dgm:cxn modelId="{1F4AFA0C-D79B-4A42-BA75-F80844F0046B}" type="presParOf" srcId="{162519CC-F53F-4548-857D-B889E0DCA49F}" destId="{2BA7A96D-8366-47DF-A5A1-E60CDB7E8B7E}" srcOrd="8" destOrd="0" presId="urn:microsoft.com/office/officeart/2005/8/layout/vList2"/>
    <dgm:cxn modelId="{47199CF3-DF3C-463B-8B03-1AF1E0F1A908}" type="presParOf" srcId="{162519CC-F53F-4548-857D-B889E0DCA49F}" destId="{7201012C-D9FA-4B3F-A357-281E44FBD163}" srcOrd="9" destOrd="0" presId="urn:microsoft.com/office/officeart/2005/8/layout/vList2"/>
    <dgm:cxn modelId="{55D8C115-7131-4E61-9460-9DD1900A52E0}" type="presParOf" srcId="{162519CC-F53F-4548-857D-B889E0DCA49F}" destId="{A0AFD178-3BFC-4FBD-B5F2-F04D1BD24CE1}" srcOrd="10" destOrd="0" presId="urn:microsoft.com/office/officeart/2005/8/layout/vList2"/>
    <dgm:cxn modelId="{4C3411DA-FC47-466F-A595-D76034063239}" type="presParOf" srcId="{162519CC-F53F-4548-857D-B889E0DCA49F}" destId="{6BDC5354-B65D-4E6F-871F-04DE1730A763}" srcOrd="11" destOrd="0" presId="urn:microsoft.com/office/officeart/2005/8/layout/vList2"/>
    <dgm:cxn modelId="{A460035F-0E6C-484C-909F-2CC527FA3275}" type="presParOf" srcId="{162519CC-F53F-4548-857D-B889E0DCA49F}" destId="{5B7F9E79-C6D3-4E31-B5C5-79F2509089FB}" srcOrd="12" destOrd="0" presId="urn:microsoft.com/office/officeart/2005/8/layout/vList2"/>
    <dgm:cxn modelId="{1D4633AF-40E7-4AAD-BB15-A59FE3A2F8EA}" type="presParOf" srcId="{162519CC-F53F-4548-857D-B889E0DCA49F}" destId="{6C0DCAE4-0A6B-4C63-BD2E-05197D6AF1A3}" srcOrd="13" destOrd="0" presId="urn:microsoft.com/office/officeart/2005/8/layout/vList2"/>
    <dgm:cxn modelId="{657895EE-26D7-4665-A173-CAAB492009C7}" type="presParOf" srcId="{162519CC-F53F-4548-857D-B889E0DCA49F}" destId="{05D6F4D5-2642-4BAE-81E8-82E03FB2322B}" srcOrd="14" destOrd="0" presId="urn:microsoft.com/office/officeart/2005/8/layout/vList2"/>
    <dgm:cxn modelId="{2D7577DC-9DF6-46FC-8D33-347D4F2D8EB8}" type="presParOf" srcId="{162519CC-F53F-4548-857D-B889E0DCA49F}" destId="{F0C1ACCB-FD89-4286-A22F-5A766008CCBE}" srcOrd="15" destOrd="0" presId="urn:microsoft.com/office/officeart/2005/8/layout/vList2"/>
    <dgm:cxn modelId="{4981F8EA-A747-47B6-948D-BCB09A06B31E}" type="presParOf" srcId="{162519CC-F53F-4548-857D-B889E0DCA49F}" destId="{FCD3F91A-2817-4D28-8ED5-FAE4FA15C8C7}" srcOrd="16" destOrd="0" presId="urn:microsoft.com/office/officeart/2005/8/layout/vList2"/>
    <dgm:cxn modelId="{B7B6FE87-7270-4F9F-ACE9-CB5E6424B21C}" type="presParOf" srcId="{162519CC-F53F-4548-857D-B889E0DCA49F}" destId="{FF9D05EA-24C1-429B-BCAE-979E3E912460}" srcOrd="17" destOrd="0" presId="urn:microsoft.com/office/officeart/2005/8/layout/vList2"/>
    <dgm:cxn modelId="{26192BED-7C08-490F-9E7D-0B775CB9C077}" type="presParOf" srcId="{162519CC-F53F-4548-857D-B889E0DCA49F}" destId="{0EFE004F-2A1E-460C-9C2E-B5697096FD46}" srcOrd="18" destOrd="0" presId="urn:microsoft.com/office/officeart/2005/8/layout/vList2"/>
    <dgm:cxn modelId="{1A107C76-9456-4FE8-95D3-964E0FDB100C}" type="presParOf" srcId="{162519CC-F53F-4548-857D-B889E0DCA49F}" destId="{BFF45DD4-A621-48ED-ABAD-CA9E897EB75B}" srcOrd="19" destOrd="0" presId="urn:microsoft.com/office/officeart/2005/8/layout/vList2"/>
    <dgm:cxn modelId="{C3CDCEF6-EF73-4868-9500-38F9E24C16D1}" type="presParOf" srcId="{162519CC-F53F-4548-857D-B889E0DCA49F}" destId="{E97401CD-2808-4939-850C-8AF4EFB94AC7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44B407E-805B-4D10-BFE7-4670682266C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4016E8-CE25-4D72-87C2-27BAA8F6FE65}">
      <dgm:prSet/>
      <dgm:spPr/>
      <dgm:t>
        <a:bodyPr/>
        <a:lstStyle/>
        <a:p>
          <a:r>
            <a:rPr lang="en-US"/>
            <a:t>Multifaceted support strategy needed.</a:t>
          </a:r>
        </a:p>
      </dgm:t>
    </dgm:pt>
    <dgm:pt modelId="{A33D0826-AFA2-43EA-A707-8C58BDDCFF97}" type="parTrans" cxnId="{7C75FFB1-6A18-46BA-A6A9-08E05DBA7E3F}">
      <dgm:prSet/>
      <dgm:spPr/>
      <dgm:t>
        <a:bodyPr/>
        <a:lstStyle/>
        <a:p>
          <a:endParaRPr lang="en-US"/>
        </a:p>
      </dgm:t>
    </dgm:pt>
    <dgm:pt modelId="{9EA69A9C-3146-4EDB-8385-89A4446B182B}" type="sibTrans" cxnId="{7C75FFB1-6A18-46BA-A6A9-08E05DBA7E3F}">
      <dgm:prSet/>
      <dgm:spPr/>
      <dgm:t>
        <a:bodyPr/>
        <a:lstStyle/>
        <a:p>
          <a:endParaRPr lang="en-US"/>
        </a:p>
      </dgm:t>
    </dgm:pt>
    <dgm:pt modelId="{1F8F276C-FB59-4562-8ABD-C0ECDEC8E0A0}">
      <dgm:prSet/>
      <dgm:spPr/>
      <dgm:t>
        <a:bodyPr/>
        <a:lstStyle/>
        <a:p>
          <a:r>
            <a:rPr lang="en-US"/>
            <a:t>Libraries must invest in infrastructure and training.</a:t>
          </a:r>
        </a:p>
      </dgm:t>
    </dgm:pt>
    <dgm:pt modelId="{4D98AD8C-A35A-4CF4-A521-22542F659E7E}" type="parTrans" cxnId="{BBC73EEF-B696-4219-A860-F4902B12C46C}">
      <dgm:prSet/>
      <dgm:spPr/>
      <dgm:t>
        <a:bodyPr/>
        <a:lstStyle/>
        <a:p>
          <a:endParaRPr lang="en-US"/>
        </a:p>
      </dgm:t>
    </dgm:pt>
    <dgm:pt modelId="{F2C80F72-77D9-4637-9A84-57C29B2E1504}" type="sibTrans" cxnId="{BBC73EEF-B696-4219-A860-F4902B12C46C}">
      <dgm:prSet/>
      <dgm:spPr/>
      <dgm:t>
        <a:bodyPr/>
        <a:lstStyle/>
        <a:p>
          <a:endParaRPr lang="en-US"/>
        </a:p>
      </dgm:t>
    </dgm:pt>
    <dgm:pt modelId="{FF9E9AC8-9303-42D9-9D2D-A39493429FA4}">
      <dgm:prSet/>
      <dgm:spPr/>
      <dgm:t>
        <a:bodyPr/>
        <a:lstStyle/>
        <a:p>
          <a:r>
            <a:rPr lang="en-US"/>
            <a:t>Effective collaborations enhance system use.</a:t>
          </a:r>
        </a:p>
      </dgm:t>
    </dgm:pt>
    <dgm:pt modelId="{DFB83E11-A6A2-4D4A-805C-2521B192ECE8}" type="parTrans" cxnId="{13D07006-ABDA-4CD4-97DE-9B94415606F0}">
      <dgm:prSet/>
      <dgm:spPr/>
      <dgm:t>
        <a:bodyPr/>
        <a:lstStyle/>
        <a:p>
          <a:endParaRPr lang="en-US"/>
        </a:p>
      </dgm:t>
    </dgm:pt>
    <dgm:pt modelId="{D4622654-D280-4E56-8D98-449EAF5EBD76}" type="sibTrans" cxnId="{13D07006-ABDA-4CD4-97DE-9B94415606F0}">
      <dgm:prSet/>
      <dgm:spPr/>
      <dgm:t>
        <a:bodyPr/>
        <a:lstStyle/>
        <a:p>
          <a:endParaRPr lang="en-US"/>
        </a:p>
      </dgm:t>
    </dgm:pt>
    <dgm:pt modelId="{E88DE0C3-E0AD-4766-B603-4BCD04D282F0}">
      <dgm:prSet/>
      <dgm:spPr/>
      <dgm:t>
        <a:bodyPr/>
        <a:lstStyle/>
        <a:p>
          <a:r>
            <a:rPr lang="en-US"/>
            <a:t>Best practices advance research analytics and visibility.</a:t>
          </a:r>
        </a:p>
      </dgm:t>
    </dgm:pt>
    <dgm:pt modelId="{29039A85-507F-4FBA-BEF0-C226DDA6D5B6}" type="parTrans" cxnId="{3FF06D9E-3184-4B3B-8BDD-9F419D8C55EC}">
      <dgm:prSet/>
      <dgm:spPr/>
      <dgm:t>
        <a:bodyPr/>
        <a:lstStyle/>
        <a:p>
          <a:endParaRPr lang="en-US"/>
        </a:p>
      </dgm:t>
    </dgm:pt>
    <dgm:pt modelId="{2FCCA5D3-4DCC-46F6-B94A-0AD4FBCE3782}" type="sibTrans" cxnId="{3FF06D9E-3184-4B3B-8BDD-9F419D8C55EC}">
      <dgm:prSet/>
      <dgm:spPr/>
      <dgm:t>
        <a:bodyPr/>
        <a:lstStyle/>
        <a:p>
          <a:endParaRPr lang="en-US"/>
        </a:p>
      </dgm:t>
    </dgm:pt>
    <dgm:pt modelId="{162519CC-F53F-4548-857D-B889E0DCA49F}" type="pres">
      <dgm:prSet presAssocID="{E44B407E-805B-4D10-BFE7-4670682266C2}" presName="linear" presStyleCnt="0">
        <dgm:presLayoutVars>
          <dgm:animLvl val="lvl"/>
          <dgm:resizeHandles val="exact"/>
        </dgm:presLayoutVars>
      </dgm:prSet>
      <dgm:spPr/>
    </dgm:pt>
    <dgm:pt modelId="{1B7DE5DD-464C-4642-8CE9-ECBFC2CE91C2}" type="pres">
      <dgm:prSet presAssocID="{7C4016E8-CE25-4D72-87C2-27BAA8F6FE6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BB6F9C-C38C-4A4A-9424-615C9277D605}" type="pres">
      <dgm:prSet presAssocID="{9EA69A9C-3146-4EDB-8385-89A4446B182B}" presName="spacer" presStyleCnt="0"/>
      <dgm:spPr/>
    </dgm:pt>
    <dgm:pt modelId="{A8FDF0A5-C2EE-474A-A138-CA475F8217A5}" type="pres">
      <dgm:prSet presAssocID="{1F8F276C-FB59-4562-8ABD-C0ECDEC8E0A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B3EC5D1-1A81-44E2-B161-B10D57BE8075}" type="pres">
      <dgm:prSet presAssocID="{F2C80F72-77D9-4637-9A84-57C29B2E1504}" presName="spacer" presStyleCnt="0"/>
      <dgm:spPr/>
    </dgm:pt>
    <dgm:pt modelId="{25DD9382-9F01-489E-8BA0-212D3E1C54D3}" type="pres">
      <dgm:prSet presAssocID="{FF9E9AC8-9303-42D9-9D2D-A39493429F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1F4A309-F56F-48BA-8CA7-7E23E7FBEF80}" type="pres">
      <dgm:prSet presAssocID="{D4622654-D280-4E56-8D98-449EAF5EBD76}" presName="spacer" presStyleCnt="0"/>
      <dgm:spPr/>
    </dgm:pt>
    <dgm:pt modelId="{B9E1C9B4-7ECF-4F50-B64C-5009AEFBC4CE}" type="pres">
      <dgm:prSet presAssocID="{E88DE0C3-E0AD-4766-B603-4BCD04D282F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3D07006-ABDA-4CD4-97DE-9B94415606F0}" srcId="{E44B407E-805B-4D10-BFE7-4670682266C2}" destId="{FF9E9AC8-9303-42D9-9D2D-A39493429FA4}" srcOrd="2" destOrd="0" parTransId="{DFB83E11-A6A2-4D4A-805C-2521B192ECE8}" sibTransId="{D4622654-D280-4E56-8D98-449EAF5EBD76}"/>
    <dgm:cxn modelId="{758B4E35-CA6C-4BFC-A012-02AFF229C029}" type="presOf" srcId="{E88DE0C3-E0AD-4766-B603-4BCD04D282F0}" destId="{B9E1C9B4-7ECF-4F50-B64C-5009AEFBC4CE}" srcOrd="0" destOrd="0" presId="urn:microsoft.com/office/officeart/2005/8/layout/vList2"/>
    <dgm:cxn modelId="{F94A197E-29CF-4BAD-8B0D-18C258BD21B2}" type="presOf" srcId="{1F8F276C-FB59-4562-8ABD-C0ECDEC8E0A0}" destId="{A8FDF0A5-C2EE-474A-A138-CA475F8217A5}" srcOrd="0" destOrd="0" presId="urn:microsoft.com/office/officeart/2005/8/layout/vList2"/>
    <dgm:cxn modelId="{4C787C82-6587-44A8-BB78-C4183C1A2796}" type="presOf" srcId="{7C4016E8-CE25-4D72-87C2-27BAA8F6FE65}" destId="{1B7DE5DD-464C-4642-8CE9-ECBFC2CE91C2}" srcOrd="0" destOrd="0" presId="urn:microsoft.com/office/officeart/2005/8/layout/vList2"/>
    <dgm:cxn modelId="{3FF06D9E-3184-4B3B-8BDD-9F419D8C55EC}" srcId="{E44B407E-805B-4D10-BFE7-4670682266C2}" destId="{E88DE0C3-E0AD-4766-B603-4BCD04D282F0}" srcOrd="3" destOrd="0" parTransId="{29039A85-507F-4FBA-BEF0-C226DDA6D5B6}" sibTransId="{2FCCA5D3-4DCC-46F6-B94A-0AD4FBCE3782}"/>
    <dgm:cxn modelId="{7C75FFB1-6A18-46BA-A6A9-08E05DBA7E3F}" srcId="{E44B407E-805B-4D10-BFE7-4670682266C2}" destId="{7C4016E8-CE25-4D72-87C2-27BAA8F6FE65}" srcOrd="0" destOrd="0" parTransId="{A33D0826-AFA2-43EA-A707-8C58BDDCFF97}" sibTransId="{9EA69A9C-3146-4EDB-8385-89A4446B182B}"/>
    <dgm:cxn modelId="{B6190CED-67F4-4C0F-B1C1-C46F0E75E262}" type="presOf" srcId="{E44B407E-805B-4D10-BFE7-4670682266C2}" destId="{162519CC-F53F-4548-857D-B889E0DCA49F}" srcOrd="0" destOrd="0" presId="urn:microsoft.com/office/officeart/2005/8/layout/vList2"/>
    <dgm:cxn modelId="{BBC73EEF-B696-4219-A860-F4902B12C46C}" srcId="{E44B407E-805B-4D10-BFE7-4670682266C2}" destId="{1F8F276C-FB59-4562-8ABD-C0ECDEC8E0A0}" srcOrd="1" destOrd="0" parTransId="{4D98AD8C-A35A-4CF4-A521-22542F659E7E}" sibTransId="{F2C80F72-77D9-4637-9A84-57C29B2E1504}"/>
    <dgm:cxn modelId="{CB6517FB-D562-41EB-AA9F-A7D4D714C294}" type="presOf" srcId="{FF9E9AC8-9303-42D9-9D2D-A39493429FA4}" destId="{25DD9382-9F01-489E-8BA0-212D3E1C54D3}" srcOrd="0" destOrd="0" presId="urn:microsoft.com/office/officeart/2005/8/layout/vList2"/>
    <dgm:cxn modelId="{F28AA4A7-3F53-40E4-A4F3-19E4B79757F0}" type="presParOf" srcId="{162519CC-F53F-4548-857D-B889E0DCA49F}" destId="{1B7DE5DD-464C-4642-8CE9-ECBFC2CE91C2}" srcOrd="0" destOrd="0" presId="urn:microsoft.com/office/officeart/2005/8/layout/vList2"/>
    <dgm:cxn modelId="{509938E0-8B0A-46B5-A64D-28E2F9298320}" type="presParOf" srcId="{162519CC-F53F-4548-857D-B889E0DCA49F}" destId="{4DBB6F9C-C38C-4A4A-9424-615C9277D605}" srcOrd="1" destOrd="0" presId="urn:microsoft.com/office/officeart/2005/8/layout/vList2"/>
    <dgm:cxn modelId="{0A565518-3547-45D5-8DFE-2F525C90CAA2}" type="presParOf" srcId="{162519CC-F53F-4548-857D-B889E0DCA49F}" destId="{A8FDF0A5-C2EE-474A-A138-CA475F8217A5}" srcOrd="2" destOrd="0" presId="urn:microsoft.com/office/officeart/2005/8/layout/vList2"/>
    <dgm:cxn modelId="{672F8F3F-3A25-4153-BD58-4447934EC42B}" type="presParOf" srcId="{162519CC-F53F-4548-857D-B889E0DCA49F}" destId="{1B3EC5D1-1A81-44E2-B161-B10D57BE8075}" srcOrd="3" destOrd="0" presId="urn:microsoft.com/office/officeart/2005/8/layout/vList2"/>
    <dgm:cxn modelId="{BC0E7A28-0DCE-4152-B48A-6BDB84E6FBAD}" type="presParOf" srcId="{162519CC-F53F-4548-857D-B889E0DCA49F}" destId="{25DD9382-9F01-489E-8BA0-212D3E1C54D3}" srcOrd="4" destOrd="0" presId="urn:microsoft.com/office/officeart/2005/8/layout/vList2"/>
    <dgm:cxn modelId="{44BD5C16-5A07-4649-ABF2-71D08A2DEC67}" type="presParOf" srcId="{162519CC-F53F-4548-857D-B889E0DCA49F}" destId="{51F4A309-F56F-48BA-8CA7-7E23E7FBEF80}" srcOrd="5" destOrd="0" presId="urn:microsoft.com/office/officeart/2005/8/layout/vList2"/>
    <dgm:cxn modelId="{65B442C5-763B-4D1F-B49D-EAD7EF79B023}" type="presParOf" srcId="{162519CC-F53F-4548-857D-B889E0DCA49F}" destId="{B9E1C9B4-7ECF-4F50-B64C-5009AEFBC4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549EC34-E58A-40A9-97B7-161D41F80083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0D46270-449B-4E7F-9044-D709FB329A3F}">
      <dgm:prSet/>
      <dgm:spPr/>
      <dgm:t>
        <a:bodyPr/>
        <a:lstStyle/>
        <a:p>
          <a:r>
            <a:rPr lang="en-US" dirty="0"/>
            <a:t>Standardized integrated practices for profile management.</a:t>
          </a:r>
        </a:p>
      </dgm:t>
    </dgm:pt>
    <dgm:pt modelId="{8A82C74D-FC15-4727-B984-9AE291401FAF}" type="parTrans" cxnId="{51B30648-6705-4FE9-BDEA-ECA01985FDEC}">
      <dgm:prSet/>
      <dgm:spPr/>
      <dgm:t>
        <a:bodyPr/>
        <a:lstStyle/>
        <a:p>
          <a:endParaRPr lang="en-US"/>
        </a:p>
      </dgm:t>
    </dgm:pt>
    <dgm:pt modelId="{ACFF2F25-2155-4DF5-88A3-F025223EF2E4}" type="sibTrans" cxnId="{51B30648-6705-4FE9-BDEA-ECA01985FDEC}">
      <dgm:prSet/>
      <dgm:spPr/>
      <dgm:t>
        <a:bodyPr/>
        <a:lstStyle/>
        <a:p>
          <a:endParaRPr lang="en-US"/>
        </a:p>
      </dgm:t>
    </dgm:pt>
    <dgm:pt modelId="{25A25455-F614-4C6A-B5A0-3771FE5365E3}">
      <dgm:prSet/>
      <dgm:spPr/>
      <dgm:t>
        <a:bodyPr/>
        <a:lstStyle/>
        <a:p>
          <a:r>
            <a:rPr lang="en-US"/>
            <a:t>Explore AI and emerging tech to enrich data.</a:t>
          </a:r>
        </a:p>
      </dgm:t>
    </dgm:pt>
    <dgm:pt modelId="{EFAD1F32-B502-4BAD-BD1F-DA5AD3A74E5D}" type="parTrans" cxnId="{B751404A-A9F2-47F2-89EF-552CCC4FA9DA}">
      <dgm:prSet/>
      <dgm:spPr/>
      <dgm:t>
        <a:bodyPr/>
        <a:lstStyle/>
        <a:p>
          <a:endParaRPr lang="en-US"/>
        </a:p>
      </dgm:t>
    </dgm:pt>
    <dgm:pt modelId="{5AB2E2BB-A576-4A72-8CC5-26B5E73CA119}" type="sibTrans" cxnId="{B751404A-A9F2-47F2-89EF-552CCC4FA9DA}">
      <dgm:prSet/>
      <dgm:spPr/>
      <dgm:t>
        <a:bodyPr/>
        <a:lstStyle/>
        <a:p>
          <a:endParaRPr lang="en-US"/>
        </a:p>
      </dgm:t>
    </dgm:pt>
    <dgm:pt modelId="{4643D8F4-FE96-4715-B368-9C43D76D107E}">
      <dgm:prSet/>
      <dgm:spPr/>
      <dgm:t>
        <a:bodyPr/>
        <a:lstStyle/>
        <a:p>
          <a:r>
            <a:rPr lang="en-US"/>
            <a:t>Ongoing evaluation and innovation in support services.</a:t>
          </a:r>
        </a:p>
      </dgm:t>
    </dgm:pt>
    <dgm:pt modelId="{465DA8B6-A531-4DCC-834A-8487229C573F}" type="parTrans" cxnId="{8B925BAB-907F-40E1-B6D4-89AC78AE7CE2}">
      <dgm:prSet/>
      <dgm:spPr/>
      <dgm:t>
        <a:bodyPr/>
        <a:lstStyle/>
        <a:p>
          <a:endParaRPr lang="en-US"/>
        </a:p>
      </dgm:t>
    </dgm:pt>
    <dgm:pt modelId="{EEBC3220-C968-45D5-AB14-99F57A8CE6F7}" type="sibTrans" cxnId="{8B925BAB-907F-40E1-B6D4-89AC78AE7CE2}">
      <dgm:prSet/>
      <dgm:spPr/>
      <dgm:t>
        <a:bodyPr/>
        <a:lstStyle/>
        <a:p>
          <a:endParaRPr lang="en-US"/>
        </a:p>
      </dgm:t>
    </dgm:pt>
    <dgm:pt modelId="{1F06CA83-7F88-489A-80CC-44CB21E188AC}" type="pres">
      <dgm:prSet presAssocID="{2549EC34-E58A-40A9-97B7-161D41F80083}" presName="vert0" presStyleCnt="0">
        <dgm:presLayoutVars>
          <dgm:dir/>
          <dgm:animOne val="branch"/>
          <dgm:animLvl val="lvl"/>
        </dgm:presLayoutVars>
      </dgm:prSet>
      <dgm:spPr/>
    </dgm:pt>
    <dgm:pt modelId="{9EE72309-1C87-4D67-AFA6-E7C06759B9AB}" type="pres">
      <dgm:prSet presAssocID="{A0D46270-449B-4E7F-9044-D709FB329A3F}" presName="thickLine" presStyleLbl="alignNode1" presStyleIdx="0" presStyleCnt="3"/>
      <dgm:spPr/>
    </dgm:pt>
    <dgm:pt modelId="{40BAB7CE-7405-40D6-A560-1BAC6386840B}" type="pres">
      <dgm:prSet presAssocID="{A0D46270-449B-4E7F-9044-D709FB329A3F}" presName="horz1" presStyleCnt="0"/>
      <dgm:spPr/>
    </dgm:pt>
    <dgm:pt modelId="{CA699965-38C5-47BA-A230-EAF23BC2E186}" type="pres">
      <dgm:prSet presAssocID="{A0D46270-449B-4E7F-9044-D709FB329A3F}" presName="tx1" presStyleLbl="revTx" presStyleIdx="0" presStyleCnt="3"/>
      <dgm:spPr/>
    </dgm:pt>
    <dgm:pt modelId="{276CA944-1C36-4260-869F-651CEE34C440}" type="pres">
      <dgm:prSet presAssocID="{A0D46270-449B-4E7F-9044-D709FB329A3F}" presName="vert1" presStyleCnt="0"/>
      <dgm:spPr/>
    </dgm:pt>
    <dgm:pt modelId="{AAD569E0-1A75-4DAB-8E0B-BB6EC4AB6F46}" type="pres">
      <dgm:prSet presAssocID="{25A25455-F614-4C6A-B5A0-3771FE5365E3}" presName="thickLine" presStyleLbl="alignNode1" presStyleIdx="1" presStyleCnt="3"/>
      <dgm:spPr/>
    </dgm:pt>
    <dgm:pt modelId="{98DD1FC2-E4B1-47C3-B382-438E15F09B92}" type="pres">
      <dgm:prSet presAssocID="{25A25455-F614-4C6A-B5A0-3771FE5365E3}" presName="horz1" presStyleCnt="0"/>
      <dgm:spPr/>
    </dgm:pt>
    <dgm:pt modelId="{1CD86A51-15DB-41DC-BA58-9533498933C8}" type="pres">
      <dgm:prSet presAssocID="{25A25455-F614-4C6A-B5A0-3771FE5365E3}" presName="tx1" presStyleLbl="revTx" presStyleIdx="1" presStyleCnt="3"/>
      <dgm:spPr/>
    </dgm:pt>
    <dgm:pt modelId="{958D1587-053E-4F04-A939-A6321BEDFF30}" type="pres">
      <dgm:prSet presAssocID="{25A25455-F614-4C6A-B5A0-3771FE5365E3}" presName="vert1" presStyleCnt="0"/>
      <dgm:spPr/>
    </dgm:pt>
    <dgm:pt modelId="{95C6F5D6-887E-4354-A006-EBDBCA6833D8}" type="pres">
      <dgm:prSet presAssocID="{4643D8F4-FE96-4715-B368-9C43D76D107E}" presName="thickLine" presStyleLbl="alignNode1" presStyleIdx="2" presStyleCnt="3"/>
      <dgm:spPr/>
    </dgm:pt>
    <dgm:pt modelId="{648BCF05-D9C8-49C6-988C-4E0D28FD11C0}" type="pres">
      <dgm:prSet presAssocID="{4643D8F4-FE96-4715-B368-9C43D76D107E}" presName="horz1" presStyleCnt="0"/>
      <dgm:spPr/>
    </dgm:pt>
    <dgm:pt modelId="{B06E9E61-0AAE-42D9-9A75-617E8296564C}" type="pres">
      <dgm:prSet presAssocID="{4643D8F4-FE96-4715-B368-9C43D76D107E}" presName="tx1" presStyleLbl="revTx" presStyleIdx="2" presStyleCnt="3"/>
      <dgm:spPr/>
    </dgm:pt>
    <dgm:pt modelId="{3733DBCC-A98F-4E95-ABC5-F21D69441D21}" type="pres">
      <dgm:prSet presAssocID="{4643D8F4-FE96-4715-B368-9C43D76D107E}" presName="vert1" presStyleCnt="0"/>
      <dgm:spPr/>
    </dgm:pt>
  </dgm:ptLst>
  <dgm:cxnLst>
    <dgm:cxn modelId="{427E053C-A930-420A-AB8A-8C5B00343655}" type="presOf" srcId="{4643D8F4-FE96-4715-B368-9C43D76D107E}" destId="{B06E9E61-0AAE-42D9-9A75-617E8296564C}" srcOrd="0" destOrd="0" presId="urn:microsoft.com/office/officeart/2008/layout/LinedList"/>
    <dgm:cxn modelId="{51B30648-6705-4FE9-BDEA-ECA01985FDEC}" srcId="{2549EC34-E58A-40A9-97B7-161D41F80083}" destId="{A0D46270-449B-4E7F-9044-D709FB329A3F}" srcOrd="0" destOrd="0" parTransId="{8A82C74D-FC15-4727-B984-9AE291401FAF}" sibTransId="{ACFF2F25-2155-4DF5-88A3-F025223EF2E4}"/>
    <dgm:cxn modelId="{B751404A-A9F2-47F2-89EF-552CCC4FA9DA}" srcId="{2549EC34-E58A-40A9-97B7-161D41F80083}" destId="{25A25455-F614-4C6A-B5A0-3771FE5365E3}" srcOrd="1" destOrd="0" parTransId="{EFAD1F32-B502-4BAD-BD1F-DA5AD3A74E5D}" sibTransId="{5AB2E2BB-A576-4A72-8CC5-26B5E73CA119}"/>
    <dgm:cxn modelId="{8B925BAB-907F-40E1-B6D4-89AC78AE7CE2}" srcId="{2549EC34-E58A-40A9-97B7-161D41F80083}" destId="{4643D8F4-FE96-4715-B368-9C43D76D107E}" srcOrd="2" destOrd="0" parTransId="{465DA8B6-A531-4DCC-834A-8487229C573F}" sibTransId="{EEBC3220-C968-45D5-AB14-99F57A8CE6F7}"/>
    <dgm:cxn modelId="{DC19E8C5-8E80-4905-89C5-F7E68D4B9948}" type="presOf" srcId="{2549EC34-E58A-40A9-97B7-161D41F80083}" destId="{1F06CA83-7F88-489A-80CC-44CB21E188AC}" srcOrd="0" destOrd="0" presId="urn:microsoft.com/office/officeart/2008/layout/LinedList"/>
    <dgm:cxn modelId="{8B17A1EC-66AD-42BE-AA5B-17B27F1EE657}" type="presOf" srcId="{25A25455-F614-4C6A-B5A0-3771FE5365E3}" destId="{1CD86A51-15DB-41DC-BA58-9533498933C8}" srcOrd="0" destOrd="0" presId="urn:microsoft.com/office/officeart/2008/layout/LinedList"/>
    <dgm:cxn modelId="{549FDDF6-5E71-4A7A-98C3-B62119DE2E77}" type="presOf" srcId="{A0D46270-449B-4E7F-9044-D709FB329A3F}" destId="{CA699965-38C5-47BA-A230-EAF23BC2E186}" srcOrd="0" destOrd="0" presId="urn:microsoft.com/office/officeart/2008/layout/LinedList"/>
    <dgm:cxn modelId="{AD4208F8-00F3-4C92-AFE8-15EBD1F45D23}" type="presParOf" srcId="{1F06CA83-7F88-489A-80CC-44CB21E188AC}" destId="{9EE72309-1C87-4D67-AFA6-E7C06759B9AB}" srcOrd="0" destOrd="0" presId="urn:microsoft.com/office/officeart/2008/layout/LinedList"/>
    <dgm:cxn modelId="{210498CE-8F03-4738-92EC-93AFBB6D36EF}" type="presParOf" srcId="{1F06CA83-7F88-489A-80CC-44CB21E188AC}" destId="{40BAB7CE-7405-40D6-A560-1BAC6386840B}" srcOrd="1" destOrd="0" presId="urn:microsoft.com/office/officeart/2008/layout/LinedList"/>
    <dgm:cxn modelId="{183E95FA-CA1C-477A-ABB1-CB0407662ACD}" type="presParOf" srcId="{40BAB7CE-7405-40D6-A560-1BAC6386840B}" destId="{CA699965-38C5-47BA-A230-EAF23BC2E186}" srcOrd="0" destOrd="0" presId="urn:microsoft.com/office/officeart/2008/layout/LinedList"/>
    <dgm:cxn modelId="{B553A4A5-C528-461A-8B7A-24D254CC73BE}" type="presParOf" srcId="{40BAB7CE-7405-40D6-A560-1BAC6386840B}" destId="{276CA944-1C36-4260-869F-651CEE34C440}" srcOrd="1" destOrd="0" presId="urn:microsoft.com/office/officeart/2008/layout/LinedList"/>
    <dgm:cxn modelId="{5A2A5B96-5E04-4EF8-9BC6-678AB0FA4FA8}" type="presParOf" srcId="{1F06CA83-7F88-489A-80CC-44CB21E188AC}" destId="{AAD569E0-1A75-4DAB-8E0B-BB6EC4AB6F46}" srcOrd="2" destOrd="0" presId="urn:microsoft.com/office/officeart/2008/layout/LinedList"/>
    <dgm:cxn modelId="{0BEE79DC-ABD9-4A70-BDCC-226185D5F0AC}" type="presParOf" srcId="{1F06CA83-7F88-489A-80CC-44CB21E188AC}" destId="{98DD1FC2-E4B1-47C3-B382-438E15F09B92}" srcOrd="3" destOrd="0" presId="urn:microsoft.com/office/officeart/2008/layout/LinedList"/>
    <dgm:cxn modelId="{5280EC82-DDED-48DC-9C05-5AAEA2F77312}" type="presParOf" srcId="{98DD1FC2-E4B1-47C3-B382-438E15F09B92}" destId="{1CD86A51-15DB-41DC-BA58-9533498933C8}" srcOrd="0" destOrd="0" presId="urn:microsoft.com/office/officeart/2008/layout/LinedList"/>
    <dgm:cxn modelId="{B2B4CB64-D8DE-4804-AE2A-E6134D0F23DA}" type="presParOf" srcId="{98DD1FC2-E4B1-47C3-B382-438E15F09B92}" destId="{958D1587-053E-4F04-A939-A6321BEDFF30}" srcOrd="1" destOrd="0" presId="urn:microsoft.com/office/officeart/2008/layout/LinedList"/>
    <dgm:cxn modelId="{FD52BF94-4DE2-41CE-9D60-05022CC260E2}" type="presParOf" srcId="{1F06CA83-7F88-489A-80CC-44CB21E188AC}" destId="{95C6F5D6-887E-4354-A006-EBDBCA6833D8}" srcOrd="4" destOrd="0" presId="urn:microsoft.com/office/officeart/2008/layout/LinedList"/>
    <dgm:cxn modelId="{338DB9BE-EEEF-41BC-AD69-DE78F3F16978}" type="presParOf" srcId="{1F06CA83-7F88-489A-80CC-44CB21E188AC}" destId="{648BCF05-D9C8-49C6-988C-4E0D28FD11C0}" srcOrd="5" destOrd="0" presId="urn:microsoft.com/office/officeart/2008/layout/LinedList"/>
    <dgm:cxn modelId="{3C76F5DC-5CC3-4E9C-A2D1-F289E60E3F81}" type="presParOf" srcId="{648BCF05-D9C8-49C6-988C-4E0D28FD11C0}" destId="{B06E9E61-0AAE-42D9-9A75-617E8296564C}" srcOrd="0" destOrd="0" presId="urn:microsoft.com/office/officeart/2008/layout/LinedList"/>
    <dgm:cxn modelId="{808FC969-4D60-4DAA-B91B-182E2E120B4E}" type="presParOf" srcId="{648BCF05-D9C8-49C6-988C-4E0D28FD11C0}" destId="{3733DBCC-A98F-4E95-ABC5-F21D69441D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A558B26-0F11-404A-88CE-5193553660D5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533D5A-17D9-42CB-945C-9E992D737D68}">
      <dgm:prSet/>
      <dgm:spPr/>
      <dgm:t>
        <a:bodyPr/>
        <a:lstStyle/>
        <a:p>
          <a:r>
            <a:rPr lang="en-US"/>
            <a:t>Corporate research profiles enhance visibility, collaboration, and impact.</a:t>
          </a:r>
        </a:p>
      </dgm:t>
    </dgm:pt>
    <dgm:pt modelId="{A72C741B-CDBC-4CE3-943D-95C539163115}" type="parTrans" cxnId="{2D126F30-8320-441F-91B0-FEFA7482EB38}">
      <dgm:prSet/>
      <dgm:spPr/>
      <dgm:t>
        <a:bodyPr/>
        <a:lstStyle/>
        <a:p>
          <a:endParaRPr lang="en-US"/>
        </a:p>
      </dgm:t>
    </dgm:pt>
    <dgm:pt modelId="{4E4E4974-25AE-4CF1-A0A4-F1C4119EB31E}" type="sibTrans" cxnId="{2D126F30-8320-441F-91B0-FEFA7482EB38}">
      <dgm:prSet/>
      <dgm:spPr/>
      <dgm:t>
        <a:bodyPr/>
        <a:lstStyle/>
        <a:p>
          <a:endParaRPr lang="en-US"/>
        </a:p>
      </dgm:t>
    </dgm:pt>
    <dgm:pt modelId="{4A258D8F-6D4A-4108-BEF1-08CF1DB7731E}">
      <dgm:prSet/>
      <dgm:spPr/>
      <dgm:t>
        <a:bodyPr/>
        <a:lstStyle/>
        <a:p>
          <a:r>
            <a:rPr lang="en-US"/>
            <a:t>Managed integrated systems benefit both researchers and institutions.</a:t>
          </a:r>
        </a:p>
      </dgm:t>
    </dgm:pt>
    <dgm:pt modelId="{33F7159C-4C95-4337-8DAB-1C180ADBD1FD}" type="parTrans" cxnId="{21FB38AD-38D3-4FA8-A2F0-6692CFF82636}">
      <dgm:prSet/>
      <dgm:spPr/>
      <dgm:t>
        <a:bodyPr/>
        <a:lstStyle/>
        <a:p>
          <a:endParaRPr lang="en-US"/>
        </a:p>
      </dgm:t>
    </dgm:pt>
    <dgm:pt modelId="{900A03A0-5321-474E-AA61-400C8BA871D2}" type="sibTrans" cxnId="{21FB38AD-38D3-4FA8-A2F0-6692CFF82636}">
      <dgm:prSet/>
      <dgm:spPr/>
      <dgm:t>
        <a:bodyPr/>
        <a:lstStyle/>
        <a:p>
          <a:endParaRPr lang="en-US"/>
        </a:p>
      </dgm:t>
    </dgm:pt>
    <dgm:pt modelId="{0B7B0F70-F616-48BC-8035-C7BAB571ACAF}">
      <dgm:prSet/>
      <dgm:spPr/>
      <dgm:t>
        <a:bodyPr/>
        <a:lstStyle/>
        <a:p>
          <a:r>
            <a:rPr lang="en-US" dirty="0"/>
            <a:t>Library focus on profiles via policy, tools, services, and collaboration.</a:t>
          </a:r>
        </a:p>
      </dgm:t>
    </dgm:pt>
    <dgm:pt modelId="{7E689A64-067D-474A-B0BB-E9B0573DA673}" type="parTrans" cxnId="{7D5CB29F-5AC9-4623-A94A-939DCA21F8E4}">
      <dgm:prSet/>
      <dgm:spPr/>
      <dgm:t>
        <a:bodyPr/>
        <a:lstStyle/>
        <a:p>
          <a:endParaRPr lang="en-US"/>
        </a:p>
      </dgm:t>
    </dgm:pt>
    <dgm:pt modelId="{129D582C-3EE8-4DF8-93AD-6CF52B528658}" type="sibTrans" cxnId="{7D5CB29F-5AC9-4623-A94A-939DCA21F8E4}">
      <dgm:prSet/>
      <dgm:spPr/>
      <dgm:t>
        <a:bodyPr/>
        <a:lstStyle/>
        <a:p>
          <a:endParaRPr lang="en-US"/>
        </a:p>
      </dgm:t>
    </dgm:pt>
    <dgm:pt modelId="{F0A3F0EE-2874-E743-9221-A7AD60AD87AA}" type="pres">
      <dgm:prSet presAssocID="{8A558B26-0F11-404A-88CE-5193553660D5}" presName="linear" presStyleCnt="0">
        <dgm:presLayoutVars>
          <dgm:animLvl val="lvl"/>
          <dgm:resizeHandles val="exact"/>
        </dgm:presLayoutVars>
      </dgm:prSet>
      <dgm:spPr/>
    </dgm:pt>
    <dgm:pt modelId="{3A9C5215-F045-EB4B-86C2-0A9615D5AB46}" type="pres">
      <dgm:prSet presAssocID="{DD533D5A-17D9-42CB-945C-9E992D737D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DCB6AF-E530-2040-A44D-9ACE9895D14A}" type="pres">
      <dgm:prSet presAssocID="{4E4E4974-25AE-4CF1-A0A4-F1C4119EB31E}" presName="spacer" presStyleCnt="0"/>
      <dgm:spPr/>
    </dgm:pt>
    <dgm:pt modelId="{B6F38911-47C1-904E-ABB5-99142A144468}" type="pres">
      <dgm:prSet presAssocID="{4A258D8F-6D4A-4108-BEF1-08CF1DB773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30F081-C35D-ED46-8E47-B77DAB1A9A35}" type="pres">
      <dgm:prSet presAssocID="{900A03A0-5321-474E-AA61-400C8BA871D2}" presName="spacer" presStyleCnt="0"/>
      <dgm:spPr/>
    </dgm:pt>
    <dgm:pt modelId="{B9896834-B93D-CE47-BD7F-27CB55957568}" type="pres">
      <dgm:prSet presAssocID="{0B7B0F70-F616-48BC-8035-C7BAB571ACA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126F30-8320-441F-91B0-FEFA7482EB38}" srcId="{8A558B26-0F11-404A-88CE-5193553660D5}" destId="{DD533D5A-17D9-42CB-945C-9E992D737D68}" srcOrd="0" destOrd="0" parTransId="{A72C741B-CDBC-4CE3-943D-95C539163115}" sibTransId="{4E4E4974-25AE-4CF1-A0A4-F1C4119EB31E}"/>
    <dgm:cxn modelId="{F92A9942-8904-7847-A862-D7160741A4B4}" type="presOf" srcId="{DD533D5A-17D9-42CB-945C-9E992D737D68}" destId="{3A9C5215-F045-EB4B-86C2-0A9615D5AB46}" srcOrd="0" destOrd="0" presId="urn:microsoft.com/office/officeart/2005/8/layout/vList2"/>
    <dgm:cxn modelId="{CBC52B5D-7D51-EC4A-90F7-22999E8BD0B5}" type="presOf" srcId="{8A558B26-0F11-404A-88CE-5193553660D5}" destId="{F0A3F0EE-2874-E743-9221-A7AD60AD87AA}" srcOrd="0" destOrd="0" presId="urn:microsoft.com/office/officeart/2005/8/layout/vList2"/>
    <dgm:cxn modelId="{7D5CB29F-5AC9-4623-A94A-939DCA21F8E4}" srcId="{8A558B26-0F11-404A-88CE-5193553660D5}" destId="{0B7B0F70-F616-48BC-8035-C7BAB571ACAF}" srcOrd="2" destOrd="0" parTransId="{7E689A64-067D-474A-B0BB-E9B0573DA673}" sibTransId="{129D582C-3EE8-4DF8-93AD-6CF52B528658}"/>
    <dgm:cxn modelId="{21FB38AD-38D3-4FA8-A2F0-6692CFF82636}" srcId="{8A558B26-0F11-404A-88CE-5193553660D5}" destId="{4A258D8F-6D4A-4108-BEF1-08CF1DB7731E}" srcOrd="1" destOrd="0" parTransId="{33F7159C-4C95-4337-8DAB-1C180ADBD1FD}" sibTransId="{900A03A0-5321-474E-AA61-400C8BA871D2}"/>
    <dgm:cxn modelId="{99A9BECC-EA38-1B4F-9DA2-AA158A5E9826}" type="presOf" srcId="{0B7B0F70-F616-48BC-8035-C7BAB571ACAF}" destId="{B9896834-B93D-CE47-BD7F-27CB55957568}" srcOrd="0" destOrd="0" presId="urn:microsoft.com/office/officeart/2005/8/layout/vList2"/>
    <dgm:cxn modelId="{D4CDB4D4-6548-A440-AD72-032B2BDDE534}" type="presOf" srcId="{4A258D8F-6D4A-4108-BEF1-08CF1DB7731E}" destId="{B6F38911-47C1-904E-ABB5-99142A144468}" srcOrd="0" destOrd="0" presId="urn:microsoft.com/office/officeart/2005/8/layout/vList2"/>
    <dgm:cxn modelId="{74DB0C68-526E-F848-895E-BF48D5B842FC}" type="presParOf" srcId="{F0A3F0EE-2874-E743-9221-A7AD60AD87AA}" destId="{3A9C5215-F045-EB4B-86C2-0A9615D5AB46}" srcOrd="0" destOrd="0" presId="urn:microsoft.com/office/officeart/2005/8/layout/vList2"/>
    <dgm:cxn modelId="{D89B8648-0B5F-4248-AD3C-70AF16FB9050}" type="presParOf" srcId="{F0A3F0EE-2874-E743-9221-A7AD60AD87AA}" destId="{E8DCB6AF-E530-2040-A44D-9ACE9895D14A}" srcOrd="1" destOrd="0" presId="urn:microsoft.com/office/officeart/2005/8/layout/vList2"/>
    <dgm:cxn modelId="{F08384B2-9141-E34B-A26F-172EE1D18FF0}" type="presParOf" srcId="{F0A3F0EE-2874-E743-9221-A7AD60AD87AA}" destId="{B6F38911-47C1-904E-ABB5-99142A144468}" srcOrd="2" destOrd="0" presId="urn:microsoft.com/office/officeart/2005/8/layout/vList2"/>
    <dgm:cxn modelId="{20B9E240-DF9A-7846-A184-38300F11105F}" type="presParOf" srcId="{F0A3F0EE-2874-E743-9221-A7AD60AD87AA}" destId="{1030F081-C35D-ED46-8E47-B77DAB1A9A35}" srcOrd="3" destOrd="0" presId="urn:microsoft.com/office/officeart/2005/8/layout/vList2"/>
    <dgm:cxn modelId="{FBBAE6AF-642F-F945-80EE-D2AFDCC7B044}" type="presParOf" srcId="{F0A3F0EE-2874-E743-9221-A7AD60AD87AA}" destId="{B9896834-B93D-CE47-BD7F-27CB559575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558B26-0F11-404A-88CE-5193553660D5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533D5A-17D9-42CB-945C-9E992D737D68}">
      <dgm:prSet/>
      <dgm:spPr/>
      <dgm:t>
        <a:bodyPr/>
        <a:lstStyle/>
        <a:p>
          <a:r>
            <a:rPr lang="en-US"/>
            <a:t>Corporate research profiles enhance visibility, collaboration, and impact.</a:t>
          </a:r>
        </a:p>
      </dgm:t>
    </dgm:pt>
    <dgm:pt modelId="{A72C741B-CDBC-4CE3-943D-95C539163115}" type="parTrans" cxnId="{2D126F30-8320-441F-91B0-FEFA7482EB38}">
      <dgm:prSet/>
      <dgm:spPr/>
      <dgm:t>
        <a:bodyPr/>
        <a:lstStyle/>
        <a:p>
          <a:endParaRPr lang="en-US"/>
        </a:p>
      </dgm:t>
    </dgm:pt>
    <dgm:pt modelId="{4E4E4974-25AE-4CF1-A0A4-F1C4119EB31E}" type="sibTrans" cxnId="{2D126F30-8320-441F-91B0-FEFA7482EB38}">
      <dgm:prSet/>
      <dgm:spPr/>
      <dgm:t>
        <a:bodyPr/>
        <a:lstStyle/>
        <a:p>
          <a:endParaRPr lang="en-US"/>
        </a:p>
      </dgm:t>
    </dgm:pt>
    <dgm:pt modelId="{4A258D8F-6D4A-4108-BEF1-08CF1DB7731E}">
      <dgm:prSet/>
      <dgm:spPr/>
      <dgm:t>
        <a:bodyPr/>
        <a:lstStyle/>
        <a:p>
          <a:r>
            <a:rPr lang="en-US"/>
            <a:t>Managed integrated systems benefit both researchers and institutions.</a:t>
          </a:r>
        </a:p>
      </dgm:t>
    </dgm:pt>
    <dgm:pt modelId="{33F7159C-4C95-4337-8DAB-1C180ADBD1FD}" type="parTrans" cxnId="{21FB38AD-38D3-4FA8-A2F0-6692CFF82636}">
      <dgm:prSet/>
      <dgm:spPr/>
      <dgm:t>
        <a:bodyPr/>
        <a:lstStyle/>
        <a:p>
          <a:endParaRPr lang="en-US"/>
        </a:p>
      </dgm:t>
    </dgm:pt>
    <dgm:pt modelId="{900A03A0-5321-474E-AA61-400C8BA871D2}" type="sibTrans" cxnId="{21FB38AD-38D3-4FA8-A2F0-6692CFF82636}">
      <dgm:prSet/>
      <dgm:spPr/>
      <dgm:t>
        <a:bodyPr/>
        <a:lstStyle/>
        <a:p>
          <a:endParaRPr lang="en-US"/>
        </a:p>
      </dgm:t>
    </dgm:pt>
    <dgm:pt modelId="{0B7B0F70-F616-48BC-8035-C7BAB571ACAF}">
      <dgm:prSet/>
      <dgm:spPr/>
      <dgm:t>
        <a:bodyPr/>
        <a:lstStyle/>
        <a:p>
          <a:r>
            <a:rPr lang="en-US" dirty="0"/>
            <a:t>Library focus on profiles via policy, tools, services, and collaboration.</a:t>
          </a:r>
        </a:p>
      </dgm:t>
    </dgm:pt>
    <dgm:pt modelId="{7E689A64-067D-474A-B0BB-E9B0573DA673}" type="parTrans" cxnId="{7D5CB29F-5AC9-4623-A94A-939DCA21F8E4}">
      <dgm:prSet/>
      <dgm:spPr/>
      <dgm:t>
        <a:bodyPr/>
        <a:lstStyle/>
        <a:p>
          <a:endParaRPr lang="en-US"/>
        </a:p>
      </dgm:t>
    </dgm:pt>
    <dgm:pt modelId="{129D582C-3EE8-4DF8-93AD-6CF52B528658}" type="sibTrans" cxnId="{7D5CB29F-5AC9-4623-A94A-939DCA21F8E4}">
      <dgm:prSet/>
      <dgm:spPr/>
      <dgm:t>
        <a:bodyPr/>
        <a:lstStyle/>
        <a:p>
          <a:endParaRPr lang="en-US"/>
        </a:p>
      </dgm:t>
    </dgm:pt>
    <dgm:pt modelId="{F0A3F0EE-2874-E743-9221-A7AD60AD87AA}" type="pres">
      <dgm:prSet presAssocID="{8A558B26-0F11-404A-88CE-5193553660D5}" presName="linear" presStyleCnt="0">
        <dgm:presLayoutVars>
          <dgm:animLvl val="lvl"/>
          <dgm:resizeHandles val="exact"/>
        </dgm:presLayoutVars>
      </dgm:prSet>
      <dgm:spPr/>
    </dgm:pt>
    <dgm:pt modelId="{3A9C5215-F045-EB4B-86C2-0A9615D5AB46}" type="pres">
      <dgm:prSet presAssocID="{DD533D5A-17D9-42CB-945C-9E992D737D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DCB6AF-E530-2040-A44D-9ACE9895D14A}" type="pres">
      <dgm:prSet presAssocID="{4E4E4974-25AE-4CF1-A0A4-F1C4119EB31E}" presName="spacer" presStyleCnt="0"/>
      <dgm:spPr/>
    </dgm:pt>
    <dgm:pt modelId="{B6F38911-47C1-904E-ABB5-99142A144468}" type="pres">
      <dgm:prSet presAssocID="{4A258D8F-6D4A-4108-BEF1-08CF1DB773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30F081-C35D-ED46-8E47-B77DAB1A9A35}" type="pres">
      <dgm:prSet presAssocID="{900A03A0-5321-474E-AA61-400C8BA871D2}" presName="spacer" presStyleCnt="0"/>
      <dgm:spPr/>
    </dgm:pt>
    <dgm:pt modelId="{B9896834-B93D-CE47-BD7F-27CB55957568}" type="pres">
      <dgm:prSet presAssocID="{0B7B0F70-F616-48BC-8035-C7BAB571ACA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126F30-8320-441F-91B0-FEFA7482EB38}" srcId="{8A558B26-0F11-404A-88CE-5193553660D5}" destId="{DD533D5A-17D9-42CB-945C-9E992D737D68}" srcOrd="0" destOrd="0" parTransId="{A72C741B-CDBC-4CE3-943D-95C539163115}" sibTransId="{4E4E4974-25AE-4CF1-A0A4-F1C4119EB31E}"/>
    <dgm:cxn modelId="{F92A9942-8904-7847-A862-D7160741A4B4}" type="presOf" srcId="{DD533D5A-17D9-42CB-945C-9E992D737D68}" destId="{3A9C5215-F045-EB4B-86C2-0A9615D5AB46}" srcOrd="0" destOrd="0" presId="urn:microsoft.com/office/officeart/2005/8/layout/vList2"/>
    <dgm:cxn modelId="{CBC52B5D-7D51-EC4A-90F7-22999E8BD0B5}" type="presOf" srcId="{8A558B26-0F11-404A-88CE-5193553660D5}" destId="{F0A3F0EE-2874-E743-9221-A7AD60AD87AA}" srcOrd="0" destOrd="0" presId="urn:microsoft.com/office/officeart/2005/8/layout/vList2"/>
    <dgm:cxn modelId="{7D5CB29F-5AC9-4623-A94A-939DCA21F8E4}" srcId="{8A558B26-0F11-404A-88CE-5193553660D5}" destId="{0B7B0F70-F616-48BC-8035-C7BAB571ACAF}" srcOrd="2" destOrd="0" parTransId="{7E689A64-067D-474A-B0BB-E9B0573DA673}" sibTransId="{129D582C-3EE8-4DF8-93AD-6CF52B528658}"/>
    <dgm:cxn modelId="{21FB38AD-38D3-4FA8-A2F0-6692CFF82636}" srcId="{8A558B26-0F11-404A-88CE-5193553660D5}" destId="{4A258D8F-6D4A-4108-BEF1-08CF1DB7731E}" srcOrd="1" destOrd="0" parTransId="{33F7159C-4C95-4337-8DAB-1C180ADBD1FD}" sibTransId="{900A03A0-5321-474E-AA61-400C8BA871D2}"/>
    <dgm:cxn modelId="{99A9BECC-EA38-1B4F-9DA2-AA158A5E9826}" type="presOf" srcId="{0B7B0F70-F616-48BC-8035-C7BAB571ACAF}" destId="{B9896834-B93D-CE47-BD7F-27CB55957568}" srcOrd="0" destOrd="0" presId="urn:microsoft.com/office/officeart/2005/8/layout/vList2"/>
    <dgm:cxn modelId="{D4CDB4D4-6548-A440-AD72-032B2BDDE534}" type="presOf" srcId="{4A258D8F-6D4A-4108-BEF1-08CF1DB7731E}" destId="{B6F38911-47C1-904E-ABB5-99142A144468}" srcOrd="0" destOrd="0" presId="urn:microsoft.com/office/officeart/2005/8/layout/vList2"/>
    <dgm:cxn modelId="{74DB0C68-526E-F848-895E-BF48D5B842FC}" type="presParOf" srcId="{F0A3F0EE-2874-E743-9221-A7AD60AD87AA}" destId="{3A9C5215-F045-EB4B-86C2-0A9615D5AB46}" srcOrd="0" destOrd="0" presId="urn:microsoft.com/office/officeart/2005/8/layout/vList2"/>
    <dgm:cxn modelId="{D89B8648-0B5F-4248-AD3C-70AF16FB9050}" type="presParOf" srcId="{F0A3F0EE-2874-E743-9221-A7AD60AD87AA}" destId="{E8DCB6AF-E530-2040-A44D-9ACE9895D14A}" srcOrd="1" destOrd="0" presId="urn:microsoft.com/office/officeart/2005/8/layout/vList2"/>
    <dgm:cxn modelId="{F08384B2-9141-E34B-A26F-172EE1D18FF0}" type="presParOf" srcId="{F0A3F0EE-2874-E743-9221-A7AD60AD87AA}" destId="{B6F38911-47C1-904E-ABB5-99142A144468}" srcOrd="2" destOrd="0" presId="urn:microsoft.com/office/officeart/2005/8/layout/vList2"/>
    <dgm:cxn modelId="{20B9E240-DF9A-7846-A184-38300F11105F}" type="presParOf" srcId="{F0A3F0EE-2874-E743-9221-A7AD60AD87AA}" destId="{1030F081-C35D-ED46-8E47-B77DAB1A9A35}" srcOrd="3" destOrd="0" presId="urn:microsoft.com/office/officeart/2005/8/layout/vList2"/>
    <dgm:cxn modelId="{FBBAE6AF-642F-F945-80EE-D2AFDCC7B044}" type="presParOf" srcId="{F0A3F0EE-2874-E743-9221-A7AD60AD87AA}" destId="{B9896834-B93D-CE47-BD7F-27CB559575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558B26-0F11-404A-88CE-5193553660D5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D533D5A-17D9-42CB-945C-9E992D737D68}">
      <dgm:prSet/>
      <dgm:spPr/>
      <dgm:t>
        <a:bodyPr/>
        <a:lstStyle/>
        <a:p>
          <a:r>
            <a:rPr lang="en-US" dirty="0"/>
            <a:t>We manage and monitor the CRIS</a:t>
          </a:r>
        </a:p>
      </dgm:t>
    </dgm:pt>
    <dgm:pt modelId="{A72C741B-CDBC-4CE3-943D-95C539163115}" type="parTrans" cxnId="{2D126F30-8320-441F-91B0-FEFA7482EB38}">
      <dgm:prSet/>
      <dgm:spPr/>
      <dgm:t>
        <a:bodyPr/>
        <a:lstStyle/>
        <a:p>
          <a:endParaRPr lang="en-US"/>
        </a:p>
      </dgm:t>
    </dgm:pt>
    <dgm:pt modelId="{4E4E4974-25AE-4CF1-A0A4-F1C4119EB31E}" type="sibTrans" cxnId="{2D126F30-8320-441F-91B0-FEFA7482EB38}">
      <dgm:prSet/>
      <dgm:spPr/>
      <dgm:t>
        <a:bodyPr/>
        <a:lstStyle/>
        <a:p>
          <a:endParaRPr lang="en-US"/>
        </a:p>
      </dgm:t>
    </dgm:pt>
    <dgm:pt modelId="{4A258D8F-6D4A-4108-BEF1-08CF1DB7731E}">
      <dgm:prSet/>
      <dgm:spPr/>
      <dgm:t>
        <a:bodyPr/>
        <a:lstStyle/>
        <a:p>
          <a:r>
            <a:rPr lang="en-US"/>
            <a:t>We have expertise in research impact analytics</a:t>
          </a:r>
        </a:p>
      </dgm:t>
    </dgm:pt>
    <dgm:pt modelId="{33F7159C-4C95-4337-8DAB-1C180ADBD1FD}" type="parTrans" cxnId="{21FB38AD-38D3-4FA8-A2F0-6692CFF82636}">
      <dgm:prSet/>
      <dgm:spPr/>
      <dgm:t>
        <a:bodyPr/>
        <a:lstStyle/>
        <a:p>
          <a:endParaRPr lang="en-US"/>
        </a:p>
      </dgm:t>
    </dgm:pt>
    <dgm:pt modelId="{900A03A0-5321-474E-AA61-400C8BA871D2}" type="sibTrans" cxnId="{21FB38AD-38D3-4FA8-A2F0-6692CFF82636}">
      <dgm:prSet/>
      <dgm:spPr/>
      <dgm:t>
        <a:bodyPr/>
        <a:lstStyle/>
        <a:p>
          <a:endParaRPr lang="en-US"/>
        </a:p>
      </dgm:t>
    </dgm:pt>
    <dgm:pt modelId="{0B7B0F70-F616-48BC-8035-C7BAB571ACAF}">
      <dgm:prSet/>
      <dgm:spPr/>
      <dgm:t>
        <a:bodyPr/>
        <a:lstStyle/>
        <a:p>
          <a:r>
            <a:rPr lang="en-US" dirty="0"/>
            <a:t>Participating in assessment policy development in the organization</a:t>
          </a:r>
        </a:p>
      </dgm:t>
    </dgm:pt>
    <dgm:pt modelId="{7E689A64-067D-474A-B0BB-E9B0573DA673}" type="parTrans" cxnId="{7D5CB29F-5AC9-4623-A94A-939DCA21F8E4}">
      <dgm:prSet/>
      <dgm:spPr/>
      <dgm:t>
        <a:bodyPr/>
        <a:lstStyle/>
        <a:p>
          <a:endParaRPr lang="en-US"/>
        </a:p>
      </dgm:t>
    </dgm:pt>
    <dgm:pt modelId="{129D582C-3EE8-4DF8-93AD-6CF52B528658}" type="sibTrans" cxnId="{7D5CB29F-5AC9-4623-A94A-939DCA21F8E4}">
      <dgm:prSet/>
      <dgm:spPr/>
      <dgm:t>
        <a:bodyPr/>
        <a:lstStyle/>
        <a:p>
          <a:endParaRPr lang="en-US"/>
        </a:p>
      </dgm:t>
    </dgm:pt>
    <dgm:pt modelId="{593EE5CE-6EB2-4F69-8559-82337E1D8E62}">
      <dgm:prSet/>
      <dgm:spPr/>
      <dgm:t>
        <a:bodyPr/>
        <a:lstStyle/>
        <a:p>
          <a:r>
            <a:rPr lang="en-US" dirty="0"/>
            <a:t>Responsible for open access publishing policy</a:t>
          </a:r>
        </a:p>
      </dgm:t>
    </dgm:pt>
    <dgm:pt modelId="{C2CE4DEC-332F-4D5A-BCBC-4FBB5CC8EB63}" type="parTrans" cxnId="{A9A68041-9528-4751-A535-24A2D1C62CAE}">
      <dgm:prSet/>
      <dgm:spPr/>
      <dgm:t>
        <a:bodyPr/>
        <a:lstStyle/>
        <a:p>
          <a:endParaRPr lang="nl-NL"/>
        </a:p>
      </dgm:t>
    </dgm:pt>
    <dgm:pt modelId="{640F0CE3-7D39-462F-AC3A-BBCA2F8F7CBF}" type="sibTrans" cxnId="{A9A68041-9528-4751-A535-24A2D1C62CAE}">
      <dgm:prSet/>
      <dgm:spPr/>
      <dgm:t>
        <a:bodyPr/>
        <a:lstStyle/>
        <a:p>
          <a:endParaRPr lang="nl-NL"/>
        </a:p>
      </dgm:t>
    </dgm:pt>
    <dgm:pt modelId="{08288CAE-23EE-48E0-A438-BD5C9CC5924B}">
      <dgm:prSet/>
      <dgm:spPr/>
      <dgm:t>
        <a:bodyPr/>
        <a:lstStyle/>
        <a:p>
          <a:r>
            <a:rPr lang="en-US" dirty="0"/>
            <a:t>We have the overview of stakeholders and are already collaborating with them</a:t>
          </a:r>
        </a:p>
      </dgm:t>
    </dgm:pt>
    <dgm:pt modelId="{8C9E5B27-07EA-46BE-BE2A-D57DE1791E62}" type="parTrans" cxnId="{8CE390DE-8EA2-4FB1-A5E6-C2B5B339AE7D}">
      <dgm:prSet/>
      <dgm:spPr/>
      <dgm:t>
        <a:bodyPr/>
        <a:lstStyle/>
        <a:p>
          <a:endParaRPr lang="nl-NL"/>
        </a:p>
      </dgm:t>
    </dgm:pt>
    <dgm:pt modelId="{E3CF9929-5CD8-4095-BCAC-F8D117FDD6F6}" type="sibTrans" cxnId="{8CE390DE-8EA2-4FB1-A5E6-C2B5B339AE7D}">
      <dgm:prSet/>
      <dgm:spPr/>
      <dgm:t>
        <a:bodyPr/>
        <a:lstStyle/>
        <a:p>
          <a:endParaRPr lang="nl-NL"/>
        </a:p>
      </dgm:t>
    </dgm:pt>
    <dgm:pt modelId="{F0A3F0EE-2874-E743-9221-A7AD60AD87AA}" type="pres">
      <dgm:prSet presAssocID="{8A558B26-0F11-404A-88CE-5193553660D5}" presName="linear" presStyleCnt="0">
        <dgm:presLayoutVars>
          <dgm:animLvl val="lvl"/>
          <dgm:resizeHandles val="exact"/>
        </dgm:presLayoutVars>
      </dgm:prSet>
      <dgm:spPr/>
    </dgm:pt>
    <dgm:pt modelId="{3A9C5215-F045-EB4B-86C2-0A9615D5AB46}" type="pres">
      <dgm:prSet presAssocID="{DD533D5A-17D9-42CB-945C-9E992D737D6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8DCB6AF-E530-2040-A44D-9ACE9895D14A}" type="pres">
      <dgm:prSet presAssocID="{4E4E4974-25AE-4CF1-A0A4-F1C4119EB31E}" presName="spacer" presStyleCnt="0"/>
      <dgm:spPr/>
    </dgm:pt>
    <dgm:pt modelId="{B6F38911-47C1-904E-ABB5-99142A144468}" type="pres">
      <dgm:prSet presAssocID="{4A258D8F-6D4A-4108-BEF1-08CF1DB7731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030F081-C35D-ED46-8E47-B77DAB1A9A35}" type="pres">
      <dgm:prSet presAssocID="{900A03A0-5321-474E-AA61-400C8BA871D2}" presName="spacer" presStyleCnt="0"/>
      <dgm:spPr/>
    </dgm:pt>
    <dgm:pt modelId="{B9896834-B93D-CE47-BD7F-27CB55957568}" type="pres">
      <dgm:prSet presAssocID="{0B7B0F70-F616-48BC-8035-C7BAB571ACA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B705B85-EC88-4A3A-A062-DB3F536B5283}" type="pres">
      <dgm:prSet presAssocID="{129D582C-3EE8-4DF8-93AD-6CF52B528658}" presName="spacer" presStyleCnt="0"/>
      <dgm:spPr/>
    </dgm:pt>
    <dgm:pt modelId="{CF492AE1-402A-4E70-8F00-F9A84BB53F93}" type="pres">
      <dgm:prSet presAssocID="{593EE5CE-6EB2-4F69-8559-82337E1D8E6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D2CE0D9-FA2D-4705-BA43-3720A24879D7}" type="pres">
      <dgm:prSet presAssocID="{640F0CE3-7D39-462F-AC3A-BBCA2F8F7CBF}" presName="spacer" presStyleCnt="0"/>
      <dgm:spPr/>
    </dgm:pt>
    <dgm:pt modelId="{8D4DD9D5-D502-4AEE-85EF-B24433FF13A4}" type="pres">
      <dgm:prSet presAssocID="{08288CAE-23EE-48E0-A438-BD5C9CC5924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D126F30-8320-441F-91B0-FEFA7482EB38}" srcId="{8A558B26-0F11-404A-88CE-5193553660D5}" destId="{DD533D5A-17D9-42CB-945C-9E992D737D68}" srcOrd="0" destOrd="0" parTransId="{A72C741B-CDBC-4CE3-943D-95C539163115}" sibTransId="{4E4E4974-25AE-4CF1-A0A4-F1C4119EB31E}"/>
    <dgm:cxn modelId="{A9A68041-9528-4751-A535-24A2D1C62CAE}" srcId="{8A558B26-0F11-404A-88CE-5193553660D5}" destId="{593EE5CE-6EB2-4F69-8559-82337E1D8E62}" srcOrd="3" destOrd="0" parTransId="{C2CE4DEC-332F-4D5A-BCBC-4FBB5CC8EB63}" sibTransId="{640F0CE3-7D39-462F-AC3A-BBCA2F8F7CBF}"/>
    <dgm:cxn modelId="{F92A9942-8904-7847-A862-D7160741A4B4}" type="presOf" srcId="{DD533D5A-17D9-42CB-945C-9E992D737D68}" destId="{3A9C5215-F045-EB4B-86C2-0A9615D5AB46}" srcOrd="0" destOrd="0" presId="urn:microsoft.com/office/officeart/2005/8/layout/vList2"/>
    <dgm:cxn modelId="{CBC52B5D-7D51-EC4A-90F7-22999E8BD0B5}" type="presOf" srcId="{8A558B26-0F11-404A-88CE-5193553660D5}" destId="{F0A3F0EE-2874-E743-9221-A7AD60AD87AA}" srcOrd="0" destOrd="0" presId="urn:microsoft.com/office/officeart/2005/8/layout/vList2"/>
    <dgm:cxn modelId="{8082E665-B56D-4436-A4B9-86DA29561D0B}" type="presOf" srcId="{593EE5CE-6EB2-4F69-8559-82337E1D8E62}" destId="{CF492AE1-402A-4E70-8F00-F9A84BB53F93}" srcOrd="0" destOrd="0" presId="urn:microsoft.com/office/officeart/2005/8/layout/vList2"/>
    <dgm:cxn modelId="{7D5CB29F-5AC9-4623-A94A-939DCA21F8E4}" srcId="{8A558B26-0F11-404A-88CE-5193553660D5}" destId="{0B7B0F70-F616-48BC-8035-C7BAB571ACAF}" srcOrd="2" destOrd="0" parTransId="{7E689A64-067D-474A-B0BB-E9B0573DA673}" sibTransId="{129D582C-3EE8-4DF8-93AD-6CF52B528658}"/>
    <dgm:cxn modelId="{21FB38AD-38D3-4FA8-A2F0-6692CFF82636}" srcId="{8A558B26-0F11-404A-88CE-5193553660D5}" destId="{4A258D8F-6D4A-4108-BEF1-08CF1DB7731E}" srcOrd="1" destOrd="0" parTransId="{33F7159C-4C95-4337-8DAB-1C180ADBD1FD}" sibTransId="{900A03A0-5321-474E-AA61-400C8BA871D2}"/>
    <dgm:cxn modelId="{99A9BECC-EA38-1B4F-9DA2-AA158A5E9826}" type="presOf" srcId="{0B7B0F70-F616-48BC-8035-C7BAB571ACAF}" destId="{B9896834-B93D-CE47-BD7F-27CB55957568}" srcOrd="0" destOrd="0" presId="urn:microsoft.com/office/officeart/2005/8/layout/vList2"/>
    <dgm:cxn modelId="{D4CDB4D4-6548-A440-AD72-032B2BDDE534}" type="presOf" srcId="{4A258D8F-6D4A-4108-BEF1-08CF1DB7731E}" destId="{B6F38911-47C1-904E-ABB5-99142A144468}" srcOrd="0" destOrd="0" presId="urn:microsoft.com/office/officeart/2005/8/layout/vList2"/>
    <dgm:cxn modelId="{8CE390DE-8EA2-4FB1-A5E6-C2B5B339AE7D}" srcId="{8A558B26-0F11-404A-88CE-5193553660D5}" destId="{08288CAE-23EE-48E0-A438-BD5C9CC5924B}" srcOrd="4" destOrd="0" parTransId="{8C9E5B27-07EA-46BE-BE2A-D57DE1791E62}" sibTransId="{E3CF9929-5CD8-4095-BCAC-F8D117FDD6F6}"/>
    <dgm:cxn modelId="{365022F1-4A22-4738-971F-A235CF90A47A}" type="presOf" srcId="{08288CAE-23EE-48E0-A438-BD5C9CC5924B}" destId="{8D4DD9D5-D502-4AEE-85EF-B24433FF13A4}" srcOrd="0" destOrd="0" presId="urn:microsoft.com/office/officeart/2005/8/layout/vList2"/>
    <dgm:cxn modelId="{74DB0C68-526E-F848-895E-BF48D5B842FC}" type="presParOf" srcId="{F0A3F0EE-2874-E743-9221-A7AD60AD87AA}" destId="{3A9C5215-F045-EB4B-86C2-0A9615D5AB46}" srcOrd="0" destOrd="0" presId="urn:microsoft.com/office/officeart/2005/8/layout/vList2"/>
    <dgm:cxn modelId="{D89B8648-0B5F-4248-AD3C-70AF16FB9050}" type="presParOf" srcId="{F0A3F0EE-2874-E743-9221-A7AD60AD87AA}" destId="{E8DCB6AF-E530-2040-A44D-9ACE9895D14A}" srcOrd="1" destOrd="0" presId="urn:microsoft.com/office/officeart/2005/8/layout/vList2"/>
    <dgm:cxn modelId="{F08384B2-9141-E34B-A26F-172EE1D18FF0}" type="presParOf" srcId="{F0A3F0EE-2874-E743-9221-A7AD60AD87AA}" destId="{B6F38911-47C1-904E-ABB5-99142A144468}" srcOrd="2" destOrd="0" presId="urn:microsoft.com/office/officeart/2005/8/layout/vList2"/>
    <dgm:cxn modelId="{20B9E240-DF9A-7846-A184-38300F11105F}" type="presParOf" srcId="{F0A3F0EE-2874-E743-9221-A7AD60AD87AA}" destId="{1030F081-C35D-ED46-8E47-B77DAB1A9A35}" srcOrd="3" destOrd="0" presId="urn:microsoft.com/office/officeart/2005/8/layout/vList2"/>
    <dgm:cxn modelId="{FBBAE6AF-642F-F945-80EE-D2AFDCC7B044}" type="presParOf" srcId="{F0A3F0EE-2874-E743-9221-A7AD60AD87AA}" destId="{B9896834-B93D-CE47-BD7F-27CB55957568}" srcOrd="4" destOrd="0" presId="urn:microsoft.com/office/officeart/2005/8/layout/vList2"/>
    <dgm:cxn modelId="{AD453388-A4F7-4EDD-A524-E4792FD2FD3C}" type="presParOf" srcId="{F0A3F0EE-2874-E743-9221-A7AD60AD87AA}" destId="{AB705B85-EC88-4A3A-A062-DB3F536B5283}" srcOrd="5" destOrd="0" presId="urn:microsoft.com/office/officeart/2005/8/layout/vList2"/>
    <dgm:cxn modelId="{D3FE8A81-9AEF-422A-A17E-40A21ABC9515}" type="presParOf" srcId="{F0A3F0EE-2874-E743-9221-A7AD60AD87AA}" destId="{CF492AE1-402A-4E70-8F00-F9A84BB53F93}" srcOrd="6" destOrd="0" presId="urn:microsoft.com/office/officeart/2005/8/layout/vList2"/>
    <dgm:cxn modelId="{9015EB3C-1AB7-42DE-964C-72AE7C8EBC1E}" type="presParOf" srcId="{F0A3F0EE-2874-E743-9221-A7AD60AD87AA}" destId="{ED2CE0D9-FA2D-4705-BA43-3720A24879D7}" srcOrd="7" destOrd="0" presId="urn:microsoft.com/office/officeart/2005/8/layout/vList2"/>
    <dgm:cxn modelId="{79BEE844-7ECC-45AD-BD37-A315784BB11D}" type="presParOf" srcId="{F0A3F0EE-2874-E743-9221-A7AD60AD87AA}" destId="{8D4DD9D5-D502-4AEE-85EF-B24433FF13A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4D8B2D-9583-4638-BA5F-2E0EDB0A1B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73B9A3-F136-4599-B5ED-F75D8E74329E}">
      <dgm:prSet custT="1"/>
      <dgm:spPr/>
      <dgm:t>
        <a:bodyPr/>
        <a:lstStyle/>
        <a:p>
          <a:r>
            <a:rPr lang="nl-NL" sz="2000" dirty="0"/>
            <a:t>General </a:t>
          </a:r>
          <a:r>
            <a:rPr lang="nl-NL" sz="2000" dirty="0" err="1"/>
            <a:t>staff</a:t>
          </a:r>
          <a:r>
            <a:rPr lang="nl-NL" sz="2000" dirty="0"/>
            <a:t> profile UG </a:t>
          </a:r>
          <a:br>
            <a:rPr lang="nl-NL" sz="2000" dirty="0"/>
          </a:br>
          <a:r>
            <a:rPr lang="nl-NL" sz="1400" dirty="0"/>
            <a:t>(</a:t>
          </a:r>
          <a:r>
            <a:rPr lang="nl-NL" sz="1400" dirty="0" err="1"/>
            <a:t>also</a:t>
          </a:r>
          <a:r>
            <a:rPr lang="nl-NL" sz="1400" dirty="0"/>
            <a:t> </a:t>
          </a:r>
          <a:r>
            <a:rPr lang="nl-NL" sz="1400" dirty="0" err="1"/>
            <a:t>called</a:t>
          </a:r>
          <a:r>
            <a:rPr lang="nl-NL" sz="1400" dirty="0"/>
            <a:t> MEPA)</a:t>
          </a:r>
          <a:endParaRPr lang="en-US" sz="2000" dirty="0"/>
        </a:p>
      </dgm:t>
    </dgm:pt>
    <dgm:pt modelId="{79D9C3ED-BF1B-44DF-B431-1AE22A2EC696}" type="parTrans" cxnId="{9A475AE1-0E63-4A92-97CC-99E31151F90B}">
      <dgm:prSet/>
      <dgm:spPr/>
      <dgm:t>
        <a:bodyPr/>
        <a:lstStyle/>
        <a:p>
          <a:endParaRPr lang="en-US"/>
        </a:p>
      </dgm:t>
    </dgm:pt>
    <dgm:pt modelId="{9083127D-AD39-4413-B9A2-033F743ECC5E}" type="sibTrans" cxnId="{9A475AE1-0E63-4A92-97CC-99E31151F90B}">
      <dgm:prSet/>
      <dgm:spPr/>
      <dgm:t>
        <a:bodyPr/>
        <a:lstStyle/>
        <a:p>
          <a:endParaRPr lang="en-US"/>
        </a:p>
      </dgm:t>
    </dgm:pt>
    <dgm:pt modelId="{59DC842C-AA19-4FCE-8498-B5120E435A34}">
      <dgm:prSet/>
      <dgm:spPr/>
      <dgm:t>
        <a:bodyPr/>
        <a:lstStyle/>
        <a:p>
          <a:r>
            <a:rPr lang="nl-NL"/>
            <a:t>Research profile UG </a:t>
          </a:r>
          <a:br>
            <a:rPr lang="nl-NL"/>
          </a:br>
          <a:r>
            <a:rPr lang="nl-NL"/>
            <a:t>(Pure)</a:t>
          </a:r>
          <a:endParaRPr lang="en-US"/>
        </a:p>
      </dgm:t>
    </dgm:pt>
    <dgm:pt modelId="{619A825F-1A7F-409A-8D4C-662E65945E89}" type="parTrans" cxnId="{C5694E94-D471-467A-8404-DEDAF158952F}">
      <dgm:prSet/>
      <dgm:spPr/>
      <dgm:t>
        <a:bodyPr/>
        <a:lstStyle/>
        <a:p>
          <a:endParaRPr lang="en-US"/>
        </a:p>
      </dgm:t>
    </dgm:pt>
    <dgm:pt modelId="{557F29CD-0292-4369-B146-66438B6C1C31}" type="sibTrans" cxnId="{C5694E94-D471-467A-8404-DEDAF158952F}">
      <dgm:prSet/>
      <dgm:spPr/>
      <dgm:t>
        <a:bodyPr/>
        <a:lstStyle/>
        <a:p>
          <a:endParaRPr lang="en-US"/>
        </a:p>
      </dgm:t>
    </dgm:pt>
    <dgm:pt modelId="{7E8F0A7D-9F6C-4B68-9AD7-3E4ED2538F26}">
      <dgm:prSet/>
      <dgm:spPr/>
      <dgm:t>
        <a:bodyPr/>
        <a:lstStyle/>
        <a:p>
          <a:r>
            <a:rPr lang="nl-NL"/>
            <a:t>Research profile UMCG</a:t>
          </a:r>
          <a:endParaRPr lang="en-US"/>
        </a:p>
      </dgm:t>
    </dgm:pt>
    <dgm:pt modelId="{05FC6133-2652-4B4A-A3F1-EA1EDD15E204}" type="parTrans" cxnId="{CFC238FA-A018-4D64-BFB2-D1319A2C8923}">
      <dgm:prSet/>
      <dgm:spPr/>
      <dgm:t>
        <a:bodyPr/>
        <a:lstStyle/>
        <a:p>
          <a:endParaRPr lang="en-US"/>
        </a:p>
      </dgm:t>
    </dgm:pt>
    <dgm:pt modelId="{CF6934AA-F929-4EEE-B3C5-317C137E7855}" type="sibTrans" cxnId="{CFC238FA-A018-4D64-BFB2-D1319A2C8923}">
      <dgm:prSet/>
      <dgm:spPr/>
      <dgm:t>
        <a:bodyPr/>
        <a:lstStyle/>
        <a:p>
          <a:endParaRPr lang="en-US"/>
        </a:p>
      </dgm:t>
    </dgm:pt>
    <dgm:pt modelId="{E1935DC5-A583-4349-A4F3-8E916AC90782}">
      <dgm:prSet/>
      <dgm:spPr/>
      <dgm:t>
        <a:bodyPr/>
        <a:lstStyle/>
        <a:p>
          <a:r>
            <a:rPr lang="nl-NL"/>
            <a:t>Health care profile UMCG</a:t>
          </a:r>
          <a:endParaRPr lang="en-US"/>
        </a:p>
      </dgm:t>
    </dgm:pt>
    <dgm:pt modelId="{9C949EF4-BE17-485E-AEBA-01215E011509}" type="parTrans" cxnId="{0E40C725-7469-4557-BA86-4892369479C1}">
      <dgm:prSet/>
      <dgm:spPr/>
      <dgm:t>
        <a:bodyPr/>
        <a:lstStyle/>
        <a:p>
          <a:endParaRPr lang="en-US"/>
        </a:p>
      </dgm:t>
    </dgm:pt>
    <dgm:pt modelId="{299CF99A-9106-48C1-BF52-897B79AF04C6}" type="sibTrans" cxnId="{0E40C725-7469-4557-BA86-4892369479C1}">
      <dgm:prSet/>
      <dgm:spPr/>
      <dgm:t>
        <a:bodyPr/>
        <a:lstStyle/>
        <a:p>
          <a:endParaRPr lang="en-US"/>
        </a:p>
      </dgm:t>
    </dgm:pt>
    <dgm:pt modelId="{1B9F76AA-2B39-4FD8-9C78-7545D8F957CB}" type="pres">
      <dgm:prSet presAssocID="{4E4D8B2D-9583-4638-BA5F-2E0EDB0A1BA7}" presName="linear" presStyleCnt="0">
        <dgm:presLayoutVars>
          <dgm:animLvl val="lvl"/>
          <dgm:resizeHandles val="exact"/>
        </dgm:presLayoutVars>
      </dgm:prSet>
      <dgm:spPr/>
    </dgm:pt>
    <dgm:pt modelId="{CADC112C-EF28-42FB-B97F-45DDD0AF1A36}" type="pres">
      <dgm:prSet presAssocID="{9B73B9A3-F136-4599-B5ED-F75D8E74329E}" presName="parentText" presStyleLbl="node1" presStyleIdx="0" presStyleCnt="4" custLinFactNeighborX="454" custLinFactNeighborY="43593">
        <dgm:presLayoutVars>
          <dgm:chMax val="0"/>
          <dgm:bulletEnabled val="1"/>
        </dgm:presLayoutVars>
      </dgm:prSet>
      <dgm:spPr/>
    </dgm:pt>
    <dgm:pt modelId="{1ADB6719-CEEF-47BB-A29C-361F129FACAA}" type="pres">
      <dgm:prSet presAssocID="{9083127D-AD39-4413-B9A2-033F743ECC5E}" presName="spacer" presStyleCnt="0"/>
      <dgm:spPr/>
    </dgm:pt>
    <dgm:pt modelId="{2D32E88A-3A77-4899-BCB7-BC7B575C22AA}" type="pres">
      <dgm:prSet presAssocID="{59DC842C-AA19-4FCE-8498-B5120E435A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FF8E4A1-5CFC-4D89-93F9-0628E5479748}" type="pres">
      <dgm:prSet presAssocID="{557F29CD-0292-4369-B146-66438B6C1C31}" presName="spacer" presStyleCnt="0"/>
      <dgm:spPr/>
    </dgm:pt>
    <dgm:pt modelId="{F1FB157F-A1C2-4A88-A7D2-8C81741D67CC}" type="pres">
      <dgm:prSet presAssocID="{7E8F0A7D-9F6C-4B68-9AD7-3E4ED2538F2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2CC06D-D645-4CB4-8ED1-991DA49015B6}" type="pres">
      <dgm:prSet presAssocID="{CF6934AA-F929-4EEE-B3C5-317C137E7855}" presName="spacer" presStyleCnt="0"/>
      <dgm:spPr/>
    </dgm:pt>
    <dgm:pt modelId="{C1298F6D-0DFD-402B-880E-54BC0D072C6E}" type="pres">
      <dgm:prSet presAssocID="{E1935DC5-A583-4349-A4F3-8E916AC9078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E40C725-7469-4557-BA86-4892369479C1}" srcId="{4E4D8B2D-9583-4638-BA5F-2E0EDB0A1BA7}" destId="{E1935DC5-A583-4349-A4F3-8E916AC90782}" srcOrd="3" destOrd="0" parTransId="{9C949EF4-BE17-485E-AEBA-01215E011509}" sibTransId="{299CF99A-9106-48C1-BF52-897B79AF04C6}"/>
    <dgm:cxn modelId="{28914F2C-F685-45BD-98F6-2C0B9F9740D2}" type="presOf" srcId="{9B73B9A3-F136-4599-B5ED-F75D8E74329E}" destId="{CADC112C-EF28-42FB-B97F-45DDD0AF1A36}" srcOrd="0" destOrd="0" presId="urn:microsoft.com/office/officeart/2005/8/layout/vList2"/>
    <dgm:cxn modelId="{8018655F-6809-4BFD-86CD-9D3B767DCF5F}" type="presOf" srcId="{4E4D8B2D-9583-4638-BA5F-2E0EDB0A1BA7}" destId="{1B9F76AA-2B39-4FD8-9C78-7545D8F957CB}" srcOrd="0" destOrd="0" presId="urn:microsoft.com/office/officeart/2005/8/layout/vList2"/>
    <dgm:cxn modelId="{4947616B-3655-4A6A-AB5B-8F3E8C8DF139}" type="presOf" srcId="{59DC842C-AA19-4FCE-8498-B5120E435A34}" destId="{2D32E88A-3A77-4899-BCB7-BC7B575C22AA}" srcOrd="0" destOrd="0" presId="urn:microsoft.com/office/officeart/2005/8/layout/vList2"/>
    <dgm:cxn modelId="{EEF58F7F-50C9-4B90-8FE0-333BDCD5D364}" type="presOf" srcId="{E1935DC5-A583-4349-A4F3-8E916AC90782}" destId="{C1298F6D-0DFD-402B-880E-54BC0D072C6E}" srcOrd="0" destOrd="0" presId="urn:microsoft.com/office/officeart/2005/8/layout/vList2"/>
    <dgm:cxn modelId="{C5694E94-D471-467A-8404-DEDAF158952F}" srcId="{4E4D8B2D-9583-4638-BA5F-2E0EDB0A1BA7}" destId="{59DC842C-AA19-4FCE-8498-B5120E435A34}" srcOrd="1" destOrd="0" parTransId="{619A825F-1A7F-409A-8D4C-662E65945E89}" sibTransId="{557F29CD-0292-4369-B146-66438B6C1C31}"/>
    <dgm:cxn modelId="{B55E11E1-ED82-424A-B5B2-0EC1C2649FA2}" type="presOf" srcId="{7E8F0A7D-9F6C-4B68-9AD7-3E4ED2538F26}" destId="{F1FB157F-A1C2-4A88-A7D2-8C81741D67CC}" srcOrd="0" destOrd="0" presId="urn:microsoft.com/office/officeart/2005/8/layout/vList2"/>
    <dgm:cxn modelId="{9A475AE1-0E63-4A92-97CC-99E31151F90B}" srcId="{4E4D8B2D-9583-4638-BA5F-2E0EDB0A1BA7}" destId="{9B73B9A3-F136-4599-B5ED-F75D8E74329E}" srcOrd="0" destOrd="0" parTransId="{79D9C3ED-BF1B-44DF-B431-1AE22A2EC696}" sibTransId="{9083127D-AD39-4413-B9A2-033F743ECC5E}"/>
    <dgm:cxn modelId="{CFC238FA-A018-4D64-BFB2-D1319A2C8923}" srcId="{4E4D8B2D-9583-4638-BA5F-2E0EDB0A1BA7}" destId="{7E8F0A7D-9F6C-4B68-9AD7-3E4ED2538F26}" srcOrd="2" destOrd="0" parTransId="{05FC6133-2652-4B4A-A3F1-EA1EDD15E204}" sibTransId="{CF6934AA-F929-4EEE-B3C5-317C137E7855}"/>
    <dgm:cxn modelId="{58FFFB2A-E22F-405A-A272-5896FA24EFA0}" type="presParOf" srcId="{1B9F76AA-2B39-4FD8-9C78-7545D8F957CB}" destId="{CADC112C-EF28-42FB-B97F-45DDD0AF1A36}" srcOrd="0" destOrd="0" presId="urn:microsoft.com/office/officeart/2005/8/layout/vList2"/>
    <dgm:cxn modelId="{7B30785B-48C2-4030-8A2C-3E8061D69555}" type="presParOf" srcId="{1B9F76AA-2B39-4FD8-9C78-7545D8F957CB}" destId="{1ADB6719-CEEF-47BB-A29C-361F129FACAA}" srcOrd="1" destOrd="0" presId="urn:microsoft.com/office/officeart/2005/8/layout/vList2"/>
    <dgm:cxn modelId="{7377F805-A59F-4408-B561-1E01120DC53C}" type="presParOf" srcId="{1B9F76AA-2B39-4FD8-9C78-7545D8F957CB}" destId="{2D32E88A-3A77-4899-BCB7-BC7B575C22AA}" srcOrd="2" destOrd="0" presId="urn:microsoft.com/office/officeart/2005/8/layout/vList2"/>
    <dgm:cxn modelId="{84EFC8E3-9CE4-422F-AEAA-EDF60A846879}" type="presParOf" srcId="{1B9F76AA-2B39-4FD8-9C78-7545D8F957CB}" destId="{EFF8E4A1-5CFC-4D89-93F9-0628E5479748}" srcOrd="3" destOrd="0" presId="urn:microsoft.com/office/officeart/2005/8/layout/vList2"/>
    <dgm:cxn modelId="{6AEB45FA-137D-41FE-AA3B-A5B30A82F24F}" type="presParOf" srcId="{1B9F76AA-2B39-4FD8-9C78-7545D8F957CB}" destId="{F1FB157F-A1C2-4A88-A7D2-8C81741D67CC}" srcOrd="4" destOrd="0" presId="urn:microsoft.com/office/officeart/2005/8/layout/vList2"/>
    <dgm:cxn modelId="{40DDD0C2-E4BB-48D7-B44F-F1229D9F1947}" type="presParOf" srcId="{1B9F76AA-2B39-4FD8-9C78-7545D8F957CB}" destId="{D32CC06D-D645-4CB4-8ED1-991DA49015B6}" srcOrd="5" destOrd="0" presId="urn:microsoft.com/office/officeart/2005/8/layout/vList2"/>
    <dgm:cxn modelId="{4035E773-3C0A-446F-986C-CC8715413853}" type="presParOf" srcId="{1B9F76AA-2B39-4FD8-9C78-7545D8F957CB}" destId="{C1298F6D-0DFD-402B-880E-54BC0D072C6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4D8B2D-9583-4638-BA5F-2E0EDB0A1B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73B9A3-F136-4599-B5ED-F75D8E74329E}">
      <dgm:prSet custT="1"/>
      <dgm:spPr/>
      <dgm:t>
        <a:bodyPr/>
        <a:lstStyle/>
        <a:p>
          <a:r>
            <a:rPr lang="nl-NL" sz="2000" dirty="0"/>
            <a:t>General </a:t>
          </a:r>
          <a:r>
            <a:rPr lang="nl-NL" sz="2000" dirty="0" err="1"/>
            <a:t>staff</a:t>
          </a:r>
          <a:r>
            <a:rPr lang="nl-NL" sz="2000" dirty="0"/>
            <a:t> profile UG </a:t>
          </a:r>
          <a:br>
            <a:rPr lang="nl-NL" sz="2000" dirty="0"/>
          </a:br>
          <a:r>
            <a:rPr lang="nl-NL" sz="1400" dirty="0"/>
            <a:t>(</a:t>
          </a:r>
          <a:r>
            <a:rPr lang="nl-NL" sz="1400" dirty="0" err="1"/>
            <a:t>also</a:t>
          </a:r>
          <a:r>
            <a:rPr lang="nl-NL" sz="1400" dirty="0"/>
            <a:t> </a:t>
          </a:r>
          <a:r>
            <a:rPr lang="nl-NL" sz="1400" dirty="0" err="1"/>
            <a:t>called</a:t>
          </a:r>
          <a:r>
            <a:rPr lang="nl-NL" sz="1400" dirty="0"/>
            <a:t> MEPA)</a:t>
          </a:r>
          <a:endParaRPr lang="en-US" sz="2000" dirty="0"/>
        </a:p>
      </dgm:t>
    </dgm:pt>
    <dgm:pt modelId="{79D9C3ED-BF1B-44DF-B431-1AE22A2EC696}" type="parTrans" cxnId="{9A475AE1-0E63-4A92-97CC-99E31151F90B}">
      <dgm:prSet/>
      <dgm:spPr/>
      <dgm:t>
        <a:bodyPr/>
        <a:lstStyle/>
        <a:p>
          <a:endParaRPr lang="en-US"/>
        </a:p>
      </dgm:t>
    </dgm:pt>
    <dgm:pt modelId="{9083127D-AD39-4413-B9A2-033F743ECC5E}" type="sibTrans" cxnId="{9A475AE1-0E63-4A92-97CC-99E31151F90B}">
      <dgm:prSet/>
      <dgm:spPr/>
      <dgm:t>
        <a:bodyPr/>
        <a:lstStyle/>
        <a:p>
          <a:endParaRPr lang="en-US"/>
        </a:p>
      </dgm:t>
    </dgm:pt>
    <dgm:pt modelId="{1B9F76AA-2B39-4FD8-9C78-7545D8F957CB}" type="pres">
      <dgm:prSet presAssocID="{4E4D8B2D-9583-4638-BA5F-2E0EDB0A1BA7}" presName="linear" presStyleCnt="0">
        <dgm:presLayoutVars>
          <dgm:animLvl val="lvl"/>
          <dgm:resizeHandles val="exact"/>
        </dgm:presLayoutVars>
      </dgm:prSet>
      <dgm:spPr/>
    </dgm:pt>
    <dgm:pt modelId="{CADC112C-EF28-42FB-B97F-45DDD0AF1A36}" type="pres">
      <dgm:prSet presAssocID="{9B73B9A3-F136-4599-B5ED-F75D8E74329E}" presName="parentText" presStyleLbl="node1" presStyleIdx="0" presStyleCnt="1" custLinFactY="-28920" custLinFactNeighborX="-440" custLinFactNeighborY="-100000">
        <dgm:presLayoutVars>
          <dgm:chMax val="0"/>
          <dgm:bulletEnabled val="1"/>
        </dgm:presLayoutVars>
      </dgm:prSet>
      <dgm:spPr/>
    </dgm:pt>
  </dgm:ptLst>
  <dgm:cxnLst>
    <dgm:cxn modelId="{28914F2C-F685-45BD-98F6-2C0B9F9740D2}" type="presOf" srcId="{9B73B9A3-F136-4599-B5ED-F75D8E74329E}" destId="{CADC112C-EF28-42FB-B97F-45DDD0AF1A36}" srcOrd="0" destOrd="0" presId="urn:microsoft.com/office/officeart/2005/8/layout/vList2"/>
    <dgm:cxn modelId="{8018655F-6809-4BFD-86CD-9D3B767DCF5F}" type="presOf" srcId="{4E4D8B2D-9583-4638-BA5F-2E0EDB0A1BA7}" destId="{1B9F76AA-2B39-4FD8-9C78-7545D8F957CB}" srcOrd="0" destOrd="0" presId="urn:microsoft.com/office/officeart/2005/8/layout/vList2"/>
    <dgm:cxn modelId="{9A475AE1-0E63-4A92-97CC-99E31151F90B}" srcId="{4E4D8B2D-9583-4638-BA5F-2E0EDB0A1BA7}" destId="{9B73B9A3-F136-4599-B5ED-F75D8E74329E}" srcOrd="0" destOrd="0" parTransId="{79D9C3ED-BF1B-44DF-B431-1AE22A2EC696}" sibTransId="{9083127D-AD39-4413-B9A2-033F743ECC5E}"/>
    <dgm:cxn modelId="{58FFFB2A-E22F-405A-A272-5896FA24EFA0}" type="presParOf" srcId="{1B9F76AA-2B39-4FD8-9C78-7545D8F957CB}" destId="{CADC112C-EF28-42FB-B97F-45DDD0AF1A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4D8B2D-9583-4638-BA5F-2E0EDB0A1B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DC842C-AA19-4FCE-8498-B5120E435A3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dirty="0"/>
            <a:t>Research profile UG </a:t>
          </a:r>
          <a:br>
            <a:rPr lang="nl-NL" dirty="0"/>
          </a:br>
          <a:r>
            <a:rPr lang="nl-NL" dirty="0"/>
            <a:t>(Pure)</a:t>
          </a:r>
          <a:endParaRPr lang="en-US" dirty="0"/>
        </a:p>
      </dgm:t>
    </dgm:pt>
    <dgm:pt modelId="{619A825F-1A7F-409A-8D4C-662E65945E89}" type="parTrans" cxnId="{C5694E94-D471-467A-8404-DEDAF158952F}">
      <dgm:prSet/>
      <dgm:spPr/>
      <dgm:t>
        <a:bodyPr/>
        <a:lstStyle/>
        <a:p>
          <a:endParaRPr lang="en-US"/>
        </a:p>
      </dgm:t>
    </dgm:pt>
    <dgm:pt modelId="{557F29CD-0292-4369-B146-66438B6C1C31}" type="sibTrans" cxnId="{C5694E94-D471-467A-8404-DEDAF158952F}">
      <dgm:prSet/>
      <dgm:spPr/>
      <dgm:t>
        <a:bodyPr/>
        <a:lstStyle/>
        <a:p>
          <a:endParaRPr lang="en-US"/>
        </a:p>
      </dgm:t>
    </dgm:pt>
    <dgm:pt modelId="{1B9F76AA-2B39-4FD8-9C78-7545D8F957CB}" type="pres">
      <dgm:prSet presAssocID="{4E4D8B2D-9583-4638-BA5F-2E0EDB0A1BA7}" presName="linear" presStyleCnt="0">
        <dgm:presLayoutVars>
          <dgm:animLvl val="lvl"/>
          <dgm:resizeHandles val="exact"/>
        </dgm:presLayoutVars>
      </dgm:prSet>
      <dgm:spPr/>
    </dgm:pt>
    <dgm:pt modelId="{2D32E88A-3A77-4899-BCB7-BC7B575C22AA}" type="pres">
      <dgm:prSet presAssocID="{59DC842C-AA19-4FCE-8498-B5120E435A34}" presName="parentText" presStyleLbl="node1" presStyleIdx="0" presStyleCnt="1" custScaleY="37639" custLinFactNeighborX="-3584" custLinFactNeighborY="-27912">
        <dgm:presLayoutVars>
          <dgm:chMax val="0"/>
          <dgm:bulletEnabled val="1"/>
        </dgm:presLayoutVars>
      </dgm:prSet>
      <dgm:spPr/>
    </dgm:pt>
  </dgm:ptLst>
  <dgm:cxnLst>
    <dgm:cxn modelId="{8018655F-6809-4BFD-86CD-9D3B767DCF5F}" type="presOf" srcId="{4E4D8B2D-9583-4638-BA5F-2E0EDB0A1BA7}" destId="{1B9F76AA-2B39-4FD8-9C78-7545D8F957CB}" srcOrd="0" destOrd="0" presId="urn:microsoft.com/office/officeart/2005/8/layout/vList2"/>
    <dgm:cxn modelId="{4947616B-3655-4A6A-AB5B-8F3E8C8DF139}" type="presOf" srcId="{59DC842C-AA19-4FCE-8498-B5120E435A34}" destId="{2D32E88A-3A77-4899-BCB7-BC7B575C22AA}" srcOrd="0" destOrd="0" presId="urn:microsoft.com/office/officeart/2005/8/layout/vList2"/>
    <dgm:cxn modelId="{C5694E94-D471-467A-8404-DEDAF158952F}" srcId="{4E4D8B2D-9583-4638-BA5F-2E0EDB0A1BA7}" destId="{59DC842C-AA19-4FCE-8498-B5120E435A34}" srcOrd="0" destOrd="0" parTransId="{619A825F-1A7F-409A-8D4C-662E65945E89}" sibTransId="{557F29CD-0292-4369-B146-66438B6C1C31}"/>
    <dgm:cxn modelId="{7377F805-A59F-4408-B561-1E01120DC53C}" type="presParOf" srcId="{1B9F76AA-2B39-4FD8-9C78-7545D8F957CB}" destId="{2D32E88A-3A77-4899-BCB7-BC7B575C22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4D8B2D-9583-4638-BA5F-2E0EDB0A1B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8F0A7D-9F6C-4B68-9AD7-3E4ED2538F2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nl-NL" dirty="0"/>
            <a:t>Research profile UMCG</a:t>
          </a:r>
          <a:endParaRPr lang="en-US" dirty="0"/>
        </a:p>
      </dgm:t>
    </dgm:pt>
    <dgm:pt modelId="{05FC6133-2652-4B4A-A3F1-EA1EDD15E204}" type="parTrans" cxnId="{CFC238FA-A018-4D64-BFB2-D1319A2C8923}">
      <dgm:prSet/>
      <dgm:spPr/>
      <dgm:t>
        <a:bodyPr/>
        <a:lstStyle/>
        <a:p>
          <a:endParaRPr lang="en-US"/>
        </a:p>
      </dgm:t>
    </dgm:pt>
    <dgm:pt modelId="{CF6934AA-F929-4EEE-B3C5-317C137E7855}" type="sibTrans" cxnId="{CFC238FA-A018-4D64-BFB2-D1319A2C8923}">
      <dgm:prSet/>
      <dgm:spPr/>
      <dgm:t>
        <a:bodyPr/>
        <a:lstStyle/>
        <a:p>
          <a:endParaRPr lang="en-US"/>
        </a:p>
      </dgm:t>
    </dgm:pt>
    <dgm:pt modelId="{1B9F76AA-2B39-4FD8-9C78-7545D8F957CB}" type="pres">
      <dgm:prSet presAssocID="{4E4D8B2D-9583-4638-BA5F-2E0EDB0A1BA7}" presName="linear" presStyleCnt="0">
        <dgm:presLayoutVars>
          <dgm:animLvl val="lvl"/>
          <dgm:resizeHandles val="exact"/>
        </dgm:presLayoutVars>
      </dgm:prSet>
      <dgm:spPr/>
    </dgm:pt>
    <dgm:pt modelId="{F1FB157F-A1C2-4A88-A7D2-8C81741D67CC}" type="pres">
      <dgm:prSet presAssocID="{7E8F0A7D-9F6C-4B68-9AD7-3E4ED2538F26}" presName="parentText" presStyleLbl="node1" presStyleIdx="0" presStyleCnt="1" custScaleY="39286" custLinFactNeighborX="-1711" custLinFactNeighborY="-9777">
        <dgm:presLayoutVars>
          <dgm:chMax val="0"/>
          <dgm:bulletEnabled val="1"/>
        </dgm:presLayoutVars>
      </dgm:prSet>
      <dgm:spPr/>
    </dgm:pt>
  </dgm:ptLst>
  <dgm:cxnLst>
    <dgm:cxn modelId="{8018655F-6809-4BFD-86CD-9D3B767DCF5F}" type="presOf" srcId="{4E4D8B2D-9583-4638-BA5F-2E0EDB0A1BA7}" destId="{1B9F76AA-2B39-4FD8-9C78-7545D8F957CB}" srcOrd="0" destOrd="0" presId="urn:microsoft.com/office/officeart/2005/8/layout/vList2"/>
    <dgm:cxn modelId="{B55E11E1-ED82-424A-B5B2-0EC1C2649FA2}" type="presOf" srcId="{7E8F0A7D-9F6C-4B68-9AD7-3E4ED2538F26}" destId="{F1FB157F-A1C2-4A88-A7D2-8C81741D67CC}" srcOrd="0" destOrd="0" presId="urn:microsoft.com/office/officeart/2005/8/layout/vList2"/>
    <dgm:cxn modelId="{CFC238FA-A018-4D64-BFB2-D1319A2C8923}" srcId="{4E4D8B2D-9583-4638-BA5F-2E0EDB0A1BA7}" destId="{7E8F0A7D-9F6C-4B68-9AD7-3E4ED2538F26}" srcOrd="0" destOrd="0" parTransId="{05FC6133-2652-4B4A-A3F1-EA1EDD15E204}" sibTransId="{CF6934AA-F929-4EEE-B3C5-317C137E7855}"/>
    <dgm:cxn modelId="{6AEB45FA-137D-41FE-AA3B-A5B30A82F24F}" type="presParOf" srcId="{1B9F76AA-2B39-4FD8-9C78-7545D8F957CB}" destId="{F1FB157F-A1C2-4A88-A7D2-8C81741D67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4D8B2D-9583-4638-BA5F-2E0EDB0A1B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935DC5-A583-4349-A4F3-8E916AC9078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l-NL"/>
            <a:t>Health care profile UMCG</a:t>
          </a:r>
          <a:endParaRPr lang="en-US"/>
        </a:p>
      </dgm:t>
    </dgm:pt>
    <dgm:pt modelId="{9C949EF4-BE17-485E-AEBA-01215E011509}" type="parTrans" cxnId="{0E40C725-7469-4557-BA86-4892369479C1}">
      <dgm:prSet/>
      <dgm:spPr/>
      <dgm:t>
        <a:bodyPr/>
        <a:lstStyle/>
        <a:p>
          <a:endParaRPr lang="en-US"/>
        </a:p>
      </dgm:t>
    </dgm:pt>
    <dgm:pt modelId="{299CF99A-9106-48C1-BF52-897B79AF04C6}" type="sibTrans" cxnId="{0E40C725-7469-4557-BA86-4892369479C1}">
      <dgm:prSet/>
      <dgm:spPr/>
      <dgm:t>
        <a:bodyPr/>
        <a:lstStyle/>
        <a:p>
          <a:endParaRPr lang="en-US"/>
        </a:p>
      </dgm:t>
    </dgm:pt>
    <dgm:pt modelId="{1B9F76AA-2B39-4FD8-9C78-7545D8F957CB}" type="pres">
      <dgm:prSet presAssocID="{4E4D8B2D-9583-4638-BA5F-2E0EDB0A1BA7}" presName="linear" presStyleCnt="0">
        <dgm:presLayoutVars>
          <dgm:animLvl val="lvl"/>
          <dgm:resizeHandles val="exact"/>
        </dgm:presLayoutVars>
      </dgm:prSet>
      <dgm:spPr/>
    </dgm:pt>
    <dgm:pt modelId="{C1298F6D-0DFD-402B-880E-54BC0D072C6E}" type="pres">
      <dgm:prSet presAssocID="{E1935DC5-A583-4349-A4F3-8E916AC90782}" presName="parentText" presStyleLbl="node1" presStyleIdx="0" presStyleCnt="1" custScaleY="18757" custLinFactNeighborX="-1731" custLinFactNeighborY="25442">
        <dgm:presLayoutVars>
          <dgm:chMax val="0"/>
          <dgm:bulletEnabled val="1"/>
        </dgm:presLayoutVars>
      </dgm:prSet>
      <dgm:spPr/>
    </dgm:pt>
  </dgm:ptLst>
  <dgm:cxnLst>
    <dgm:cxn modelId="{0E40C725-7469-4557-BA86-4892369479C1}" srcId="{4E4D8B2D-9583-4638-BA5F-2E0EDB0A1BA7}" destId="{E1935DC5-A583-4349-A4F3-8E916AC90782}" srcOrd="0" destOrd="0" parTransId="{9C949EF4-BE17-485E-AEBA-01215E011509}" sibTransId="{299CF99A-9106-48C1-BF52-897B79AF04C6}"/>
    <dgm:cxn modelId="{8018655F-6809-4BFD-86CD-9D3B767DCF5F}" type="presOf" srcId="{4E4D8B2D-9583-4638-BA5F-2E0EDB0A1BA7}" destId="{1B9F76AA-2B39-4FD8-9C78-7545D8F957CB}" srcOrd="0" destOrd="0" presId="urn:microsoft.com/office/officeart/2005/8/layout/vList2"/>
    <dgm:cxn modelId="{EEF58F7F-50C9-4B90-8FE0-333BDCD5D364}" type="presOf" srcId="{E1935DC5-A583-4349-A4F3-8E916AC90782}" destId="{C1298F6D-0DFD-402B-880E-54BC0D072C6E}" srcOrd="0" destOrd="0" presId="urn:microsoft.com/office/officeart/2005/8/layout/vList2"/>
    <dgm:cxn modelId="{4035E773-3C0A-446F-986C-CC8715413853}" type="presParOf" srcId="{1B9F76AA-2B39-4FD8-9C78-7545D8F957CB}" destId="{C1298F6D-0DFD-402B-880E-54BC0D072C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4D8B2D-9583-4638-BA5F-2E0EDB0A1B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73B9A3-F136-4599-B5ED-F75D8E74329E}">
      <dgm:prSet custT="1"/>
      <dgm:spPr/>
      <dgm:t>
        <a:bodyPr/>
        <a:lstStyle/>
        <a:p>
          <a:r>
            <a:rPr lang="nl-NL" sz="3700" dirty="0"/>
            <a:t>ORCID</a:t>
          </a:r>
          <a:endParaRPr lang="en-US" sz="3700" dirty="0"/>
        </a:p>
      </dgm:t>
    </dgm:pt>
    <dgm:pt modelId="{79D9C3ED-BF1B-44DF-B431-1AE22A2EC696}" type="parTrans" cxnId="{9A475AE1-0E63-4A92-97CC-99E31151F90B}">
      <dgm:prSet/>
      <dgm:spPr/>
      <dgm:t>
        <a:bodyPr/>
        <a:lstStyle/>
        <a:p>
          <a:endParaRPr lang="en-US"/>
        </a:p>
      </dgm:t>
    </dgm:pt>
    <dgm:pt modelId="{9083127D-AD39-4413-B9A2-033F743ECC5E}" type="sibTrans" cxnId="{9A475AE1-0E63-4A92-97CC-99E31151F90B}">
      <dgm:prSet/>
      <dgm:spPr/>
      <dgm:t>
        <a:bodyPr/>
        <a:lstStyle/>
        <a:p>
          <a:endParaRPr lang="en-US"/>
        </a:p>
      </dgm:t>
    </dgm:pt>
    <dgm:pt modelId="{59DC842C-AA19-4FCE-8498-B5120E435A34}">
      <dgm:prSet/>
      <dgm:spPr/>
      <dgm:t>
        <a:bodyPr/>
        <a:lstStyle/>
        <a:p>
          <a:r>
            <a:rPr lang="en-US" dirty="0"/>
            <a:t>Scopus ID</a:t>
          </a:r>
        </a:p>
      </dgm:t>
    </dgm:pt>
    <dgm:pt modelId="{619A825F-1A7F-409A-8D4C-662E65945E89}" type="parTrans" cxnId="{C5694E94-D471-467A-8404-DEDAF158952F}">
      <dgm:prSet/>
      <dgm:spPr/>
      <dgm:t>
        <a:bodyPr/>
        <a:lstStyle/>
        <a:p>
          <a:endParaRPr lang="en-US"/>
        </a:p>
      </dgm:t>
    </dgm:pt>
    <dgm:pt modelId="{557F29CD-0292-4369-B146-66438B6C1C31}" type="sibTrans" cxnId="{C5694E94-D471-467A-8404-DEDAF158952F}">
      <dgm:prSet/>
      <dgm:spPr/>
      <dgm:t>
        <a:bodyPr/>
        <a:lstStyle/>
        <a:p>
          <a:endParaRPr lang="en-US"/>
        </a:p>
      </dgm:t>
    </dgm:pt>
    <dgm:pt modelId="{7E8F0A7D-9F6C-4B68-9AD7-3E4ED2538F26}">
      <dgm:prSet/>
      <dgm:spPr/>
      <dgm:t>
        <a:bodyPr/>
        <a:lstStyle/>
        <a:p>
          <a:r>
            <a:rPr lang="nl-NL"/>
            <a:t>Researcher ID</a:t>
          </a:r>
          <a:endParaRPr lang="en-US"/>
        </a:p>
      </dgm:t>
    </dgm:pt>
    <dgm:pt modelId="{05FC6133-2652-4B4A-A3F1-EA1EDD15E204}" type="parTrans" cxnId="{CFC238FA-A018-4D64-BFB2-D1319A2C8923}">
      <dgm:prSet/>
      <dgm:spPr/>
      <dgm:t>
        <a:bodyPr/>
        <a:lstStyle/>
        <a:p>
          <a:endParaRPr lang="en-US"/>
        </a:p>
      </dgm:t>
    </dgm:pt>
    <dgm:pt modelId="{CF6934AA-F929-4EEE-B3C5-317C137E7855}" type="sibTrans" cxnId="{CFC238FA-A018-4D64-BFB2-D1319A2C8923}">
      <dgm:prSet/>
      <dgm:spPr/>
      <dgm:t>
        <a:bodyPr/>
        <a:lstStyle/>
        <a:p>
          <a:endParaRPr lang="en-US"/>
        </a:p>
      </dgm:t>
    </dgm:pt>
    <dgm:pt modelId="{57F693D6-9248-9148-98DF-951060366716}">
      <dgm:prSet custT="1"/>
      <dgm:spPr/>
      <dgm:t>
        <a:bodyPr/>
        <a:lstStyle/>
        <a:p>
          <a:endParaRPr lang="en-US" sz="3700" dirty="0"/>
        </a:p>
      </dgm:t>
    </dgm:pt>
    <dgm:pt modelId="{AD6E0A1A-1224-7A4D-BA3B-243215BBF729}" type="parTrans" cxnId="{AF762A5F-0A6D-3F4B-A42C-003F5536E399}">
      <dgm:prSet/>
      <dgm:spPr/>
      <dgm:t>
        <a:bodyPr/>
        <a:lstStyle/>
        <a:p>
          <a:endParaRPr lang="en-GB"/>
        </a:p>
      </dgm:t>
    </dgm:pt>
    <dgm:pt modelId="{BC41DD34-A4B4-F44A-9F83-C4C82A4D3AF8}" type="sibTrans" cxnId="{AF762A5F-0A6D-3F4B-A42C-003F5536E399}">
      <dgm:prSet/>
      <dgm:spPr/>
      <dgm:t>
        <a:bodyPr/>
        <a:lstStyle/>
        <a:p>
          <a:endParaRPr lang="en-GB"/>
        </a:p>
      </dgm:t>
    </dgm:pt>
    <dgm:pt modelId="{1B9F76AA-2B39-4FD8-9C78-7545D8F957CB}" type="pres">
      <dgm:prSet presAssocID="{4E4D8B2D-9583-4638-BA5F-2E0EDB0A1BA7}" presName="linear" presStyleCnt="0">
        <dgm:presLayoutVars>
          <dgm:animLvl val="lvl"/>
          <dgm:resizeHandles val="exact"/>
        </dgm:presLayoutVars>
      </dgm:prSet>
      <dgm:spPr/>
    </dgm:pt>
    <dgm:pt modelId="{CADC112C-EF28-42FB-B97F-45DDD0AF1A36}" type="pres">
      <dgm:prSet presAssocID="{9B73B9A3-F136-4599-B5ED-F75D8E74329E}" presName="parentText" presStyleLbl="node1" presStyleIdx="0" presStyleCnt="3" custLinFactNeighborX="454" custLinFactNeighborY="43593">
        <dgm:presLayoutVars>
          <dgm:chMax val="0"/>
          <dgm:bulletEnabled val="1"/>
        </dgm:presLayoutVars>
      </dgm:prSet>
      <dgm:spPr/>
    </dgm:pt>
    <dgm:pt modelId="{92BDDA44-3130-E942-8A34-F1496164CE0F}" type="pres">
      <dgm:prSet presAssocID="{9B73B9A3-F136-4599-B5ED-F75D8E74329E}" presName="childText" presStyleLbl="revTx" presStyleIdx="0" presStyleCnt="1">
        <dgm:presLayoutVars>
          <dgm:bulletEnabled val="1"/>
        </dgm:presLayoutVars>
      </dgm:prSet>
      <dgm:spPr/>
    </dgm:pt>
    <dgm:pt modelId="{2D32E88A-3A77-4899-BCB7-BC7B575C22AA}" type="pres">
      <dgm:prSet presAssocID="{59DC842C-AA19-4FCE-8498-B5120E435A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F8E4A1-5CFC-4D89-93F9-0628E5479748}" type="pres">
      <dgm:prSet presAssocID="{557F29CD-0292-4369-B146-66438B6C1C31}" presName="spacer" presStyleCnt="0"/>
      <dgm:spPr/>
    </dgm:pt>
    <dgm:pt modelId="{F1FB157F-A1C2-4A88-A7D2-8C81741D67CC}" type="pres">
      <dgm:prSet presAssocID="{7E8F0A7D-9F6C-4B68-9AD7-3E4ED2538F2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914F2C-F685-45BD-98F6-2C0B9F9740D2}" type="presOf" srcId="{9B73B9A3-F136-4599-B5ED-F75D8E74329E}" destId="{CADC112C-EF28-42FB-B97F-45DDD0AF1A36}" srcOrd="0" destOrd="0" presId="urn:microsoft.com/office/officeart/2005/8/layout/vList2"/>
    <dgm:cxn modelId="{AF762A5F-0A6D-3F4B-A42C-003F5536E399}" srcId="{9B73B9A3-F136-4599-B5ED-F75D8E74329E}" destId="{57F693D6-9248-9148-98DF-951060366716}" srcOrd="0" destOrd="0" parTransId="{AD6E0A1A-1224-7A4D-BA3B-243215BBF729}" sibTransId="{BC41DD34-A4B4-F44A-9F83-C4C82A4D3AF8}"/>
    <dgm:cxn modelId="{8018655F-6809-4BFD-86CD-9D3B767DCF5F}" type="presOf" srcId="{4E4D8B2D-9583-4638-BA5F-2E0EDB0A1BA7}" destId="{1B9F76AA-2B39-4FD8-9C78-7545D8F957CB}" srcOrd="0" destOrd="0" presId="urn:microsoft.com/office/officeart/2005/8/layout/vList2"/>
    <dgm:cxn modelId="{4947616B-3655-4A6A-AB5B-8F3E8C8DF139}" type="presOf" srcId="{59DC842C-AA19-4FCE-8498-B5120E435A34}" destId="{2D32E88A-3A77-4899-BCB7-BC7B575C22AA}" srcOrd="0" destOrd="0" presId="urn:microsoft.com/office/officeart/2005/8/layout/vList2"/>
    <dgm:cxn modelId="{C5694E94-D471-467A-8404-DEDAF158952F}" srcId="{4E4D8B2D-9583-4638-BA5F-2E0EDB0A1BA7}" destId="{59DC842C-AA19-4FCE-8498-B5120E435A34}" srcOrd="1" destOrd="0" parTransId="{619A825F-1A7F-409A-8D4C-662E65945E89}" sibTransId="{557F29CD-0292-4369-B146-66438B6C1C31}"/>
    <dgm:cxn modelId="{BEB770A4-4816-C04C-8DBB-8A6133ECD50F}" type="presOf" srcId="{57F693D6-9248-9148-98DF-951060366716}" destId="{92BDDA44-3130-E942-8A34-F1496164CE0F}" srcOrd="0" destOrd="0" presId="urn:microsoft.com/office/officeart/2005/8/layout/vList2"/>
    <dgm:cxn modelId="{B55E11E1-ED82-424A-B5B2-0EC1C2649FA2}" type="presOf" srcId="{7E8F0A7D-9F6C-4B68-9AD7-3E4ED2538F26}" destId="{F1FB157F-A1C2-4A88-A7D2-8C81741D67CC}" srcOrd="0" destOrd="0" presId="urn:microsoft.com/office/officeart/2005/8/layout/vList2"/>
    <dgm:cxn modelId="{9A475AE1-0E63-4A92-97CC-99E31151F90B}" srcId="{4E4D8B2D-9583-4638-BA5F-2E0EDB0A1BA7}" destId="{9B73B9A3-F136-4599-B5ED-F75D8E74329E}" srcOrd="0" destOrd="0" parTransId="{79D9C3ED-BF1B-44DF-B431-1AE22A2EC696}" sibTransId="{9083127D-AD39-4413-B9A2-033F743ECC5E}"/>
    <dgm:cxn modelId="{CFC238FA-A018-4D64-BFB2-D1319A2C8923}" srcId="{4E4D8B2D-9583-4638-BA5F-2E0EDB0A1BA7}" destId="{7E8F0A7D-9F6C-4B68-9AD7-3E4ED2538F26}" srcOrd="2" destOrd="0" parTransId="{05FC6133-2652-4B4A-A3F1-EA1EDD15E204}" sibTransId="{CF6934AA-F929-4EEE-B3C5-317C137E7855}"/>
    <dgm:cxn modelId="{58FFFB2A-E22F-405A-A272-5896FA24EFA0}" type="presParOf" srcId="{1B9F76AA-2B39-4FD8-9C78-7545D8F957CB}" destId="{CADC112C-EF28-42FB-B97F-45DDD0AF1A36}" srcOrd="0" destOrd="0" presId="urn:microsoft.com/office/officeart/2005/8/layout/vList2"/>
    <dgm:cxn modelId="{71D84E52-38B0-B546-8B34-FBC25B128790}" type="presParOf" srcId="{1B9F76AA-2B39-4FD8-9C78-7545D8F957CB}" destId="{92BDDA44-3130-E942-8A34-F1496164CE0F}" srcOrd="1" destOrd="0" presId="urn:microsoft.com/office/officeart/2005/8/layout/vList2"/>
    <dgm:cxn modelId="{7377F805-A59F-4408-B561-1E01120DC53C}" type="presParOf" srcId="{1B9F76AA-2B39-4FD8-9C78-7545D8F957CB}" destId="{2D32E88A-3A77-4899-BCB7-BC7B575C22AA}" srcOrd="2" destOrd="0" presId="urn:microsoft.com/office/officeart/2005/8/layout/vList2"/>
    <dgm:cxn modelId="{84EFC8E3-9CE4-422F-AEAA-EDF60A846879}" type="presParOf" srcId="{1B9F76AA-2B39-4FD8-9C78-7545D8F957CB}" destId="{EFF8E4A1-5CFC-4D89-93F9-0628E5479748}" srcOrd="3" destOrd="0" presId="urn:microsoft.com/office/officeart/2005/8/layout/vList2"/>
    <dgm:cxn modelId="{6AEB45FA-137D-41FE-AA3B-A5B30A82F24F}" type="presParOf" srcId="{1B9F76AA-2B39-4FD8-9C78-7545D8F957CB}" destId="{F1FB157F-A1C2-4A88-A7D2-8C81741D67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1161E-D2B6-4F0F-9B19-BAEDECBBB0A3}">
      <dsp:nvSpPr>
        <dsp:cNvPr id="0" name=""/>
        <dsp:cNvSpPr/>
      </dsp:nvSpPr>
      <dsp:spPr>
        <a:xfrm>
          <a:off x="0" y="251133"/>
          <a:ext cx="5175384" cy="16222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Guus van den Brekel, Medical Information Specialist, UMCG.</a:t>
          </a:r>
        </a:p>
      </dsp:txBody>
      <dsp:txXfrm>
        <a:off x="79193" y="330326"/>
        <a:ext cx="5016998" cy="1463892"/>
      </dsp:txXfrm>
    </dsp:sp>
    <dsp:sp modelId="{E8220BA4-E180-46CF-A8A4-7CDA1EC7C1FB}">
      <dsp:nvSpPr>
        <dsp:cNvPr id="0" name=""/>
        <dsp:cNvSpPr/>
      </dsp:nvSpPr>
      <dsp:spPr>
        <a:xfrm>
          <a:off x="0" y="1956931"/>
          <a:ext cx="5175384" cy="1622278"/>
        </a:xfrm>
        <a:prstGeom prst="round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Focus: research support, impact analytics, publishing, digital discovery and tools</a:t>
          </a:r>
        </a:p>
      </dsp:txBody>
      <dsp:txXfrm>
        <a:off x="79193" y="2036124"/>
        <a:ext cx="5016998" cy="1463892"/>
      </dsp:txXfrm>
    </dsp:sp>
    <dsp:sp modelId="{61B559B0-BAA7-4AA6-ABE0-BE3F99DC376B}">
      <dsp:nvSpPr>
        <dsp:cNvPr id="0" name=""/>
        <dsp:cNvSpPr/>
      </dsp:nvSpPr>
      <dsp:spPr>
        <a:xfrm>
          <a:off x="0" y="3662729"/>
          <a:ext cx="5175384" cy="1622278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Works on profiles, policies, tools, and services improving researcher impact and visibility</a:t>
          </a:r>
        </a:p>
      </dsp:txBody>
      <dsp:txXfrm>
        <a:off x="79193" y="3741922"/>
        <a:ext cx="5016998" cy="14638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C112C-EF28-42FB-B97F-45DDD0AF1A36}">
      <dsp:nvSpPr>
        <dsp:cNvPr id="0" name=""/>
        <dsp:cNvSpPr/>
      </dsp:nvSpPr>
      <dsp:spPr>
        <a:xfrm>
          <a:off x="0" y="449661"/>
          <a:ext cx="3023925" cy="8766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err="1"/>
            <a:t>Linkedin</a:t>
          </a:r>
          <a:endParaRPr lang="en-US" sz="3200" kern="1200"/>
        </a:p>
      </dsp:txBody>
      <dsp:txXfrm>
        <a:off x="42793" y="492454"/>
        <a:ext cx="2938339" cy="791036"/>
      </dsp:txXfrm>
    </dsp:sp>
    <dsp:sp modelId="{2D32E88A-3A77-4899-BCB7-BC7B575C22AA}">
      <dsp:nvSpPr>
        <dsp:cNvPr id="0" name=""/>
        <dsp:cNvSpPr/>
      </dsp:nvSpPr>
      <dsp:spPr>
        <a:xfrm>
          <a:off x="0" y="1384767"/>
          <a:ext cx="3023925" cy="876622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Google Scholar</a:t>
          </a:r>
        </a:p>
      </dsp:txBody>
      <dsp:txXfrm>
        <a:off x="42793" y="1427560"/>
        <a:ext cx="2938339" cy="791036"/>
      </dsp:txXfrm>
    </dsp:sp>
    <dsp:sp modelId="{F1FB157F-A1C2-4A88-A7D2-8C81741D67CC}">
      <dsp:nvSpPr>
        <dsp:cNvPr id="0" name=""/>
        <dsp:cNvSpPr/>
      </dsp:nvSpPr>
      <dsp:spPr>
        <a:xfrm>
          <a:off x="0" y="2365069"/>
          <a:ext cx="3023925" cy="876622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err="1"/>
            <a:t>ResearchGate</a:t>
          </a:r>
          <a:endParaRPr lang="en-US" sz="3600" kern="1200"/>
        </a:p>
      </dsp:txBody>
      <dsp:txXfrm>
        <a:off x="42793" y="2407862"/>
        <a:ext cx="2938339" cy="791036"/>
      </dsp:txXfrm>
    </dsp:sp>
    <dsp:sp modelId="{F148C5BA-7D8D-4C1F-8922-09F28D94E5E2}">
      <dsp:nvSpPr>
        <dsp:cNvPr id="0" name=""/>
        <dsp:cNvSpPr/>
      </dsp:nvSpPr>
      <dsp:spPr>
        <a:xfrm>
          <a:off x="0" y="3345371"/>
          <a:ext cx="3023925" cy="876622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2793" y="3388164"/>
        <a:ext cx="2938339" cy="7910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4F364-FD28-485C-89F7-CB18BBD0F2BF}">
      <dsp:nvSpPr>
        <dsp:cNvPr id="0" name=""/>
        <dsp:cNvSpPr/>
      </dsp:nvSpPr>
      <dsp:spPr>
        <a:xfrm>
          <a:off x="0" y="419430"/>
          <a:ext cx="5175384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Literature (2019–2024) and case studies inform our approach.</a:t>
          </a:r>
        </a:p>
      </dsp:txBody>
      <dsp:txXfrm>
        <a:off x="54373" y="473803"/>
        <a:ext cx="5066638" cy="1005094"/>
      </dsp:txXfrm>
    </dsp:sp>
    <dsp:sp modelId="{813F9898-EB32-4459-8766-7DEE9DFD4822}">
      <dsp:nvSpPr>
        <dsp:cNvPr id="0" name=""/>
        <dsp:cNvSpPr/>
      </dsp:nvSpPr>
      <dsp:spPr>
        <a:xfrm>
          <a:off x="0" y="1613910"/>
          <a:ext cx="5175384" cy="1113840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Policies developed with UMCG Research Office.</a:t>
          </a:r>
        </a:p>
      </dsp:txBody>
      <dsp:txXfrm>
        <a:off x="54373" y="1668283"/>
        <a:ext cx="5066638" cy="1005094"/>
      </dsp:txXfrm>
    </dsp:sp>
    <dsp:sp modelId="{4144CF4A-D615-4DB6-ACAB-DD312E3390B9}">
      <dsp:nvSpPr>
        <dsp:cNvPr id="0" name=""/>
        <dsp:cNvSpPr/>
      </dsp:nvSpPr>
      <dsp:spPr>
        <a:xfrm>
          <a:off x="0" y="2808390"/>
          <a:ext cx="5175384" cy="11138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Library monitors, manages, and enhances third-party profiles.</a:t>
          </a:r>
        </a:p>
      </dsp:txBody>
      <dsp:txXfrm>
        <a:off x="54373" y="2862763"/>
        <a:ext cx="5066638" cy="1005094"/>
      </dsp:txXfrm>
    </dsp:sp>
    <dsp:sp modelId="{FA4478A5-ADEA-4294-8579-39AAA7460A19}">
      <dsp:nvSpPr>
        <dsp:cNvPr id="0" name=""/>
        <dsp:cNvSpPr/>
      </dsp:nvSpPr>
      <dsp:spPr>
        <a:xfrm>
          <a:off x="0" y="4002870"/>
          <a:ext cx="5175384" cy="111384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Proactive support helps reduce researcher workload.</a:t>
          </a:r>
        </a:p>
      </dsp:txBody>
      <dsp:txXfrm>
        <a:off x="54373" y="4057243"/>
        <a:ext cx="5066638" cy="10050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DE5FA-C849-433A-8322-09208861EA83}">
      <dsp:nvSpPr>
        <dsp:cNvPr id="0" name=""/>
        <dsp:cNvSpPr/>
      </dsp:nvSpPr>
      <dsp:spPr>
        <a:xfrm>
          <a:off x="0" y="242332"/>
          <a:ext cx="5175384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IDENTIFY</a:t>
          </a:r>
        </a:p>
      </dsp:txBody>
      <dsp:txXfrm>
        <a:off x="76105" y="318437"/>
        <a:ext cx="5023174" cy="1406815"/>
      </dsp:txXfrm>
    </dsp:sp>
    <dsp:sp modelId="{9635103E-9D92-4745-8919-95EA98CBE056}">
      <dsp:nvSpPr>
        <dsp:cNvPr id="0" name=""/>
        <dsp:cNvSpPr/>
      </dsp:nvSpPr>
      <dsp:spPr>
        <a:xfrm>
          <a:off x="0" y="1988558"/>
          <a:ext cx="5175384" cy="1559025"/>
        </a:xfrm>
        <a:prstGeom prst="round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INTEGRATE</a:t>
          </a:r>
        </a:p>
      </dsp:txBody>
      <dsp:txXfrm>
        <a:off x="76105" y="2064663"/>
        <a:ext cx="5023174" cy="1406815"/>
      </dsp:txXfrm>
    </dsp:sp>
    <dsp:sp modelId="{75BDE2ED-AC73-4308-B280-C341EF25E877}">
      <dsp:nvSpPr>
        <dsp:cNvPr id="0" name=""/>
        <dsp:cNvSpPr/>
      </dsp:nvSpPr>
      <dsp:spPr>
        <a:xfrm>
          <a:off x="0" y="3734783"/>
          <a:ext cx="5175384" cy="1559025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UPDATE</a:t>
          </a:r>
        </a:p>
      </dsp:txBody>
      <dsp:txXfrm>
        <a:off x="76105" y="3810888"/>
        <a:ext cx="5023174" cy="14068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DE5FA-C849-433A-8322-09208861EA83}">
      <dsp:nvSpPr>
        <dsp:cNvPr id="0" name=""/>
        <dsp:cNvSpPr/>
      </dsp:nvSpPr>
      <dsp:spPr>
        <a:xfrm>
          <a:off x="0" y="98989"/>
          <a:ext cx="5175384" cy="1284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Highly Cited yearly checks</a:t>
          </a:r>
        </a:p>
      </dsp:txBody>
      <dsp:txXfrm>
        <a:off x="62722" y="161711"/>
        <a:ext cx="5049940" cy="1159416"/>
      </dsp:txXfrm>
    </dsp:sp>
    <dsp:sp modelId="{9635103E-9D92-4745-8919-95EA98CBE056}">
      <dsp:nvSpPr>
        <dsp:cNvPr id="0" name=""/>
        <dsp:cNvSpPr/>
      </dsp:nvSpPr>
      <dsp:spPr>
        <a:xfrm>
          <a:off x="0" y="1450089"/>
          <a:ext cx="5175384" cy="1284860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Visual reports on fill grade of research profiles Pure</a:t>
          </a:r>
        </a:p>
      </dsp:txBody>
      <dsp:txXfrm>
        <a:off x="62722" y="1512811"/>
        <a:ext cx="5049940" cy="1159416"/>
      </dsp:txXfrm>
    </dsp:sp>
    <dsp:sp modelId="{2E2AB049-D427-0D4B-9FD9-2E962E3BDC52}">
      <dsp:nvSpPr>
        <dsp:cNvPr id="0" name=""/>
        <dsp:cNvSpPr/>
      </dsp:nvSpPr>
      <dsp:spPr>
        <a:xfrm>
          <a:off x="0" y="2801190"/>
          <a:ext cx="5175384" cy="128486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Developing on-boarding and self-service options for researchers</a:t>
          </a:r>
        </a:p>
      </dsp:txBody>
      <dsp:txXfrm>
        <a:off x="62722" y="2863912"/>
        <a:ext cx="5049940" cy="1159416"/>
      </dsp:txXfrm>
    </dsp:sp>
    <dsp:sp modelId="{19B2FD55-EC71-B34C-95B2-E1EE053CDEFA}">
      <dsp:nvSpPr>
        <dsp:cNvPr id="0" name=""/>
        <dsp:cNvSpPr/>
      </dsp:nvSpPr>
      <dsp:spPr>
        <a:xfrm>
          <a:off x="0" y="4152291"/>
          <a:ext cx="5175384" cy="128486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Emphasizing importance of profiles and IDs in courses and services for PhDs </a:t>
          </a:r>
          <a:r>
            <a:rPr lang="en-US" sz="2300" kern="1200" dirty="0" err="1"/>
            <a:t>en</a:t>
          </a:r>
          <a:r>
            <a:rPr lang="en-US" sz="2300" kern="1200" dirty="0"/>
            <a:t> other researchers</a:t>
          </a:r>
        </a:p>
      </dsp:txBody>
      <dsp:txXfrm>
        <a:off x="62722" y="4215013"/>
        <a:ext cx="5049940" cy="11594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DE5FA-C849-433A-8322-09208861EA83}">
      <dsp:nvSpPr>
        <dsp:cNvPr id="0" name=""/>
        <dsp:cNvSpPr/>
      </dsp:nvSpPr>
      <dsp:spPr>
        <a:xfrm>
          <a:off x="0" y="137820"/>
          <a:ext cx="5175384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Robust research information systems support profile management.</a:t>
          </a:r>
        </a:p>
      </dsp:txBody>
      <dsp:txXfrm>
        <a:off x="48547" y="186367"/>
        <a:ext cx="5078290" cy="897406"/>
      </dsp:txXfrm>
    </dsp:sp>
    <dsp:sp modelId="{9635103E-9D92-4745-8919-95EA98CBE056}">
      <dsp:nvSpPr>
        <dsp:cNvPr id="0" name=""/>
        <dsp:cNvSpPr/>
      </dsp:nvSpPr>
      <dsp:spPr>
        <a:xfrm>
          <a:off x="0" y="1204320"/>
          <a:ext cx="5175384" cy="99450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Courses, tools, and personalized services aid researchers.</a:t>
          </a:r>
        </a:p>
      </dsp:txBody>
      <dsp:txXfrm>
        <a:off x="48547" y="1252867"/>
        <a:ext cx="5078290" cy="897406"/>
      </dsp:txXfrm>
    </dsp:sp>
    <dsp:sp modelId="{75BDE2ED-AC73-4308-B280-C341EF25E877}">
      <dsp:nvSpPr>
        <dsp:cNvPr id="0" name=""/>
        <dsp:cNvSpPr/>
      </dsp:nvSpPr>
      <dsp:spPr>
        <a:xfrm>
          <a:off x="0" y="2270820"/>
          <a:ext cx="5175384" cy="994500"/>
        </a:xfrm>
        <a:prstGeom prst="round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Integrated approaches relieve administrative burden.</a:t>
          </a:r>
        </a:p>
      </dsp:txBody>
      <dsp:txXfrm>
        <a:off x="48547" y="2319367"/>
        <a:ext cx="5078290" cy="897406"/>
      </dsp:txXfrm>
    </dsp:sp>
    <dsp:sp modelId="{15671655-D3CE-4DE9-90F9-34871491A1E2}">
      <dsp:nvSpPr>
        <dsp:cNvPr id="0" name=""/>
        <dsp:cNvSpPr/>
      </dsp:nvSpPr>
      <dsp:spPr>
        <a:xfrm>
          <a:off x="0" y="3337320"/>
          <a:ext cx="5175384" cy="994500"/>
        </a:xfrm>
        <a:prstGeom prst="roundRect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Projects on BI dashboards and AI integration are underway.</a:t>
          </a:r>
        </a:p>
      </dsp:txBody>
      <dsp:txXfrm>
        <a:off x="48547" y="3385867"/>
        <a:ext cx="5078290" cy="897406"/>
      </dsp:txXfrm>
    </dsp:sp>
    <dsp:sp modelId="{6324CC11-A079-439A-91B4-4D0B58AF623B}">
      <dsp:nvSpPr>
        <dsp:cNvPr id="0" name=""/>
        <dsp:cNvSpPr/>
      </dsp:nvSpPr>
      <dsp:spPr>
        <a:xfrm>
          <a:off x="0" y="4403820"/>
          <a:ext cx="5175384" cy="99450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Open access and repository work increase research visibility.</a:t>
          </a:r>
        </a:p>
      </dsp:txBody>
      <dsp:txXfrm>
        <a:off x="48547" y="4452367"/>
        <a:ext cx="5078290" cy="8974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DE5DD-464C-4642-8CE9-ECBFC2CE91C2}">
      <dsp:nvSpPr>
        <dsp:cNvPr id="0" name=""/>
        <dsp:cNvSpPr/>
      </dsp:nvSpPr>
      <dsp:spPr>
        <a:xfrm>
          <a:off x="0" y="573308"/>
          <a:ext cx="5175384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% of ORCID use and sync status</a:t>
          </a:r>
        </a:p>
      </dsp:txBody>
      <dsp:txXfrm>
        <a:off x="17563" y="590871"/>
        <a:ext cx="5140258" cy="324648"/>
      </dsp:txXfrm>
    </dsp:sp>
    <dsp:sp modelId="{25DD9382-9F01-489E-8BA0-212D3E1C54D3}">
      <dsp:nvSpPr>
        <dsp:cNvPr id="0" name=""/>
        <dsp:cNvSpPr/>
      </dsp:nvSpPr>
      <dsp:spPr>
        <a:xfrm>
          <a:off x="0" y="976283"/>
          <a:ext cx="5175384" cy="359774"/>
        </a:xfrm>
        <a:prstGeom prst="roundRect">
          <a:avLst/>
        </a:prstGeom>
        <a:solidFill>
          <a:schemeClr val="accent2">
            <a:hueOff val="468152"/>
            <a:satOff val="-584"/>
            <a:lumOff val="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Scopus ID</a:t>
          </a:r>
        </a:p>
      </dsp:txBody>
      <dsp:txXfrm>
        <a:off x="17563" y="993846"/>
        <a:ext cx="5140258" cy="324648"/>
      </dsp:txXfrm>
    </dsp:sp>
    <dsp:sp modelId="{B9E1C9B4-7ECF-4F50-B64C-5009AEFBC4CE}">
      <dsp:nvSpPr>
        <dsp:cNvPr id="0" name=""/>
        <dsp:cNvSpPr/>
      </dsp:nvSpPr>
      <dsp:spPr>
        <a:xfrm>
          <a:off x="0" y="1379258"/>
          <a:ext cx="5175384" cy="359774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Researcher ID</a:t>
          </a:r>
        </a:p>
      </dsp:txBody>
      <dsp:txXfrm>
        <a:off x="17563" y="1396821"/>
        <a:ext cx="5140258" cy="324648"/>
      </dsp:txXfrm>
    </dsp:sp>
    <dsp:sp modelId="{9F6D32B8-D175-4BFC-B289-06B0D6D48DEB}">
      <dsp:nvSpPr>
        <dsp:cNvPr id="0" name=""/>
        <dsp:cNvSpPr/>
      </dsp:nvSpPr>
      <dsp:spPr>
        <a:xfrm>
          <a:off x="0" y="1782233"/>
          <a:ext cx="5175384" cy="359774"/>
        </a:xfrm>
        <a:prstGeom prst="roundRect">
          <a:avLst/>
        </a:prstGeom>
        <a:solidFill>
          <a:schemeClr val="accent2">
            <a:hueOff val="1404456"/>
            <a:satOff val="-1752"/>
            <a:lumOff val="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External positions</a:t>
          </a:r>
        </a:p>
      </dsp:txBody>
      <dsp:txXfrm>
        <a:off x="17563" y="1799796"/>
        <a:ext cx="5140258" cy="324648"/>
      </dsp:txXfrm>
    </dsp:sp>
    <dsp:sp modelId="{2BA7A96D-8366-47DF-A5A1-E60CDB7E8B7E}">
      <dsp:nvSpPr>
        <dsp:cNvPr id="0" name=""/>
        <dsp:cNvSpPr/>
      </dsp:nvSpPr>
      <dsp:spPr>
        <a:xfrm>
          <a:off x="0" y="2185208"/>
          <a:ext cx="5175384" cy="359774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 interests, </a:t>
          </a:r>
          <a:r>
            <a:rPr lang="en-US" sz="1500" kern="1200" dirty="0" err="1"/>
            <a:t>Biosketch</a:t>
          </a:r>
          <a:r>
            <a:rPr lang="en-US" sz="1500" kern="1200" dirty="0"/>
            <a:t>, Teaching, Support, Other interests</a:t>
          </a:r>
        </a:p>
      </dsp:txBody>
      <dsp:txXfrm>
        <a:off x="17563" y="2202771"/>
        <a:ext cx="5140258" cy="324648"/>
      </dsp:txXfrm>
    </dsp:sp>
    <dsp:sp modelId="{A0AFD178-3BFC-4FBD-B5F2-F04D1BD24CE1}">
      <dsp:nvSpPr>
        <dsp:cNvPr id="0" name=""/>
        <dsp:cNvSpPr/>
      </dsp:nvSpPr>
      <dsp:spPr>
        <a:xfrm>
          <a:off x="0" y="2588183"/>
          <a:ext cx="5175384" cy="359774"/>
        </a:xfrm>
        <a:prstGeom prst="round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Totals on every type of content</a:t>
          </a:r>
        </a:p>
      </dsp:txBody>
      <dsp:txXfrm>
        <a:off x="17563" y="2605746"/>
        <a:ext cx="5140258" cy="324648"/>
      </dsp:txXfrm>
    </dsp:sp>
    <dsp:sp modelId="{5B7F9E79-C6D3-4E31-B5C5-79F2509089FB}">
      <dsp:nvSpPr>
        <dsp:cNvPr id="0" name=""/>
        <dsp:cNvSpPr/>
      </dsp:nvSpPr>
      <dsp:spPr>
        <a:xfrm>
          <a:off x="0" y="2991158"/>
          <a:ext cx="5175384" cy="359774"/>
        </a:xfrm>
        <a:prstGeom prst="roundRect">
          <a:avLst/>
        </a:prstGeom>
        <a:solidFill>
          <a:schemeClr val="accent2">
            <a:hueOff val="2808912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Default publishing name</a:t>
          </a:r>
        </a:p>
      </dsp:txBody>
      <dsp:txXfrm>
        <a:off x="17563" y="3008721"/>
        <a:ext cx="5140258" cy="324648"/>
      </dsp:txXfrm>
    </dsp:sp>
    <dsp:sp modelId="{05D6F4D5-2642-4BAE-81E8-82E03FB2322B}">
      <dsp:nvSpPr>
        <dsp:cNvPr id="0" name=""/>
        <dsp:cNvSpPr/>
      </dsp:nvSpPr>
      <dsp:spPr>
        <a:xfrm>
          <a:off x="0" y="3394133"/>
          <a:ext cx="5175384" cy="359774"/>
        </a:xfrm>
        <a:prstGeom prst="roundRect">
          <a:avLst/>
        </a:prstGeom>
        <a:solidFill>
          <a:schemeClr val="accent2">
            <a:hueOff val="3277064"/>
            <a:satOff val="-4087"/>
            <a:lumOff val="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Job descriptions &amp; titles</a:t>
          </a:r>
        </a:p>
      </dsp:txBody>
      <dsp:txXfrm>
        <a:off x="17563" y="3411696"/>
        <a:ext cx="5140258" cy="324648"/>
      </dsp:txXfrm>
    </dsp:sp>
    <dsp:sp modelId="{FCD3F91A-2817-4D28-8ED5-FAE4FA15C8C7}">
      <dsp:nvSpPr>
        <dsp:cNvPr id="0" name=""/>
        <dsp:cNvSpPr/>
      </dsp:nvSpPr>
      <dsp:spPr>
        <a:xfrm>
          <a:off x="0" y="3797108"/>
          <a:ext cx="5175384" cy="359774"/>
        </a:xfrm>
        <a:prstGeom prst="roundRect">
          <a:avLst/>
        </a:prstGeom>
        <a:solidFill>
          <a:schemeClr val="accent2">
            <a:hueOff val="3745216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Visibility</a:t>
          </a:r>
        </a:p>
      </dsp:txBody>
      <dsp:txXfrm>
        <a:off x="17563" y="3814671"/>
        <a:ext cx="5140258" cy="324648"/>
      </dsp:txXfrm>
    </dsp:sp>
    <dsp:sp modelId="{0EFE004F-2A1E-460C-9C2E-B5697096FD46}">
      <dsp:nvSpPr>
        <dsp:cNvPr id="0" name=""/>
        <dsp:cNvSpPr/>
      </dsp:nvSpPr>
      <dsp:spPr>
        <a:xfrm>
          <a:off x="0" y="4200083"/>
          <a:ext cx="5175384" cy="359774"/>
        </a:xfrm>
        <a:prstGeom prst="roundRect">
          <a:avLst/>
        </a:prstGeom>
        <a:solidFill>
          <a:schemeClr val="accent2">
            <a:hueOff val="4213368"/>
            <a:satOff val="-5255"/>
            <a:lumOff val="1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Number of profile pictures</a:t>
          </a:r>
        </a:p>
      </dsp:txBody>
      <dsp:txXfrm>
        <a:off x="17563" y="4217646"/>
        <a:ext cx="5140258" cy="324648"/>
      </dsp:txXfrm>
    </dsp:sp>
    <dsp:sp modelId="{E97401CD-2808-4939-850C-8AF4EFB94AC7}">
      <dsp:nvSpPr>
        <dsp:cNvPr id="0" name=""/>
        <dsp:cNvSpPr/>
      </dsp:nvSpPr>
      <dsp:spPr>
        <a:xfrm>
          <a:off x="0" y="4603058"/>
          <a:ext cx="5175384" cy="359774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Links and URLs used in profile</a:t>
          </a:r>
        </a:p>
      </dsp:txBody>
      <dsp:txXfrm>
        <a:off x="17563" y="4620621"/>
        <a:ext cx="5140258" cy="32464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DE5DD-464C-4642-8CE9-ECBFC2CE91C2}">
      <dsp:nvSpPr>
        <dsp:cNvPr id="0" name=""/>
        <dsp:cNvSpPr/>
      </dsp:nvSpPr>
      <dsp:spPr>
        <a:xfrm>
          <a:off x="0" y="335550"/>
          <a:ext cx="5175384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Multifaceted support strategy needed.</a:t>
          </a:r>
        </a:p>
      </dsp:txBody>
      <dsp:txXfrm>
        <a:off x="56315" y="391865"/>
        <a:ext cx="5062754" cy="1040990"/>
      </dsp:txXfrm>
    </dsp:sp>
    <dsp:sp modelId="{A8FDF0A5-C2EE-474A-A138-CA475F8217A5}">
      <dsp:nvSpPr>
        <dsp:cNvPr id="0" name=""/>
        <dsp:cNvSpPr/>
      </dsp:nvSpPr>
      <dsp:spPr>
        <a:xfrm>
          <a:off x="0" y="1572690"/>
          <a:ext cx="5175384" cy="1153620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Libraries must invest in infrastructure and training.</a:t>
          </a:r>
        </a:p>
      </dsp:txBody>
      <dsp:txXfrm>
        <a:off x="56315" y="1629005"/>
        <a:ext cx="5062754" cy="1040990"/>
      </dsp:txXfrm>
    </dsp:sp>
    <dsp:sp modelId="{25DD9382-9F01-489E-8BA0-212D3E1C54D3}">
      <dsp:nvSpPr>
        <dsp:cNvPr id="0" name=""/>
        <dsp:cNvSpPr/>
      </dsp:nvSpPr>
      <dsp:spPr>
        <a:xfrm>
          <a:off x="0" y="2809830"/>
          <a:ext cx="5175384" cy="115362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Effective collaborations enhance system use.</a:t>
          </a:r>
        </a:p>
      </dsp:txBody>
      <dsp:txXfrm>
        <a:off x="56315" y="2866145"/>
        <a:ext cx="5062754" cy="1040990"/>
      </dsp:txXfrm>
    </dsp:sp>
    <dsp:sp modelId="{B9E1C9B4-7ECF-4F50-B64C-5009AEFBC4CE}">
      <dsp:nvSpPr>
        <dsp:cNvPr id="0" name=""/>
        <dsp:cNvSpPr/>
      </dsp:nvSpPr>
      <dsp:spPr>
        <a:xfrm>
          <a:off x="0" y="4046970"/>
          <a:ext cx="5175384" cy="115362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Best practices advance research analytics and visibility.</a:t>
          </a:r>
        </a:p>
      </dsp:txBody>
      <dsp:txXfrm>
        <a:off x="56315" y="4103285"/>
        <a:ext cx="5062754" cy="10409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72309-1C87-4D67-AFA6-E7C06759B9AB}">
      <dsp:nvSpPr>
        <dsp:cNvPr id="0" name=""/>
        <dsp:cNvSpPr/>
      </dsp:nvSpPr>
      <dsp:spPr>
        <a:xfrm>
          <a:off x="0" y="1701"/>
          <a:ext cx="468833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699965-38C5-47BA-A230-EAF23BC2E186}">
      <dsp:nvSpPr>
        <dsp:cNvPr id="0" name=""/>
        <dsp:cNvSpPr/>
      </dsp:nvSpPr>
      <dsp:spPr>
        <a:xfrm>
          <a:off x="0" y="1701"/>
          <a:ext cx="4688332" cy="1160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Standardized integrated practices for profile management.</a:t>
          </a:r>
        </a:p>
      </dsp:txBody>
      <dsp:txXfrm>
        <a:off x="0" y="1701"/>
        <a:ext cx="4688332" cy="1160153"/>
      </dsp:txXfrm>
    </dsp:sp>
    <dsp:sp modelId="{AAD569E0-1A75-4DAB-8E0B-BB6EC4AB6F46}">
      <dsp:nvSpPr>
        <dsp:cNvPr id="0" name=""/>
        <dsp:cNvSpPr/>
      </dsp:nvSpPr>
      <dsp:spPr>
        <a:xfrm>
          <a:off x="0" y="1161855"/>
          <a:ext cx="468833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D86A51-15DB-41DC-BA58-9533498933C8}">
      <dsp:nvSpPr>
        <dsp:cNvPr id="0" name=""/>
        <dsp:cNvSpPr/>
      </dsp:nvSpPr>
      <dsp:spPr>
        <a:xfrm>
          <a:off x="0" y="1161855"/>
          <a:ext cx="4688332" cy="1160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Explore AI and emerging tech to enrich data.</a:t>
          </a:r>
        </a:p>
      </dsp:txBody>
      <dsp:txXfrm>
        <a:off x="0" y="1161855"/>
        <a:ext cx="4688332" cy="1160153"/>
      </dsp:txXfrm>
    </dsp:sp>
    <dsp:sp modelId="{95C6F5D6-887E-4354-A006-EBDBCA6833D8}">
      <dsp:nvSpPr>
        <dsp:cNvPr id="0" name=""/>
        <dsp:cNvSpPr/>
      </dsp:nvSpPr>
      <dsp:spPr>
        <a:xfrm>
          <a:off x="0" y="2322008"/>
          <a:ext cx="468833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6E9E61-0AAE-42D9-9A75-617E8296564C}">
      <dsp:nvSpPr>
        <dsp:cNvPr id="0" name=""/>
        <dsp:cNvSpPr/>
      </dsp:nvSpPr>
      <dsp:spPr>
        <a:xfrm>
          <a:off x="0" y="2322008"/>
          <a:ext cx="4688332" cy="1160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Ongoing evaluation and innovation in support services.</a:t>
          </a:r>
        </a:p>
      </dsp:txBody>
      <dsp:txXfrm>
        <a:off x="0" y="2322008"/>
        <a:ext cx="4688332" cy="116015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C5215-F045-EB4B-86C2-0A9615D5AB46}">
      <dsp:nvSpPr>
        <dsp:cNvPr id="0" name=""/>
        <dsp:cNvSpPr/>
      </dsp:nvSpPr>
      <dsp:spPr>
        <a:xfrm>
          <a:off x="0" y="13909"/>
          <a:ext cx="3485179" cy="11547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Corporate research profiles enhance visibility, collaboration, and impact.</a:t>
          </a:r>
        </a:p>
      </dsp:txBody>
      <dsp:txXfrm>
        <a:off x="56372" y="70281"/>
        <a:ext cx="3372435" cy="1042045"/>
      </dsp:txXfrm>
    </dsp:sp>
    <dsp:sp modelId="{B6F38911-47C1-904E-ABB5-99142A144468}">
      <dsp:nvSpPr>
        <dsp:cNvPr id="0" name=""/>
        <dsp:cNvSpPr/>
      </dsp:nvSpPr>
      <dsp:spPr>
        <a:xfrm>
          <a:off x="0" y="1229179"/>
          <a:ext cx="3485179" cy="115478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Managed integrated systems benefit both researchers and institutions.</a:t>
          </a:r>
        </a:p>
      </dsp:txBody>
      <dsp:txXfrm>
        <a:off x="56372" y="1285551"/>
        <a:ext cx="3372435" cy="1042045"/>
      </dsp:txXfrm>
    </dsp:sp>
    <dsp:sp modelId="{B9896834-B93D-CE47-BD7F-27CB55957568}">
      <dsp:nvSpPr>
        <dsp:cNvPr id="0" name=""/>
        <dsp:cNvSpPr/>
      </dsp:nvSpPr>
      <dsp:spPr>
        <a:xfrm>
          <a:off x="0" y="2444449"/>
          <a:ext cx="3485179" cy="115478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Library focus on profiles via policy, tools, services, and collaboration.</a:t>
          </a:r>
        </a:p>
      </dsp:txBody>
      <dsp:txXfrm>
        <a:off x="56372" y="2500821"/>
        <a:ext cx="3372435" cy="104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C5215-F045-EB4B-86C2-0A9615D5AB46}">
      <dsp:nvSpPr>
        <dsp:cNvPr id="0" name=""/>
        <dsp:cNvSpPr/>
      </dsp:nvSpPr>
      <dsp:spPr>
        <a:xfrm>
          <a:off x="0" y="13909"/>
          <a:ext cx="3485179" cy="11547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Corporate research profiles enhance visibility, collaboration, and impact.</a:t>
          </a:r>
        </a:p>
      </dsp:txBody>
      <dsp:txXfrm>
        <a:off x="56372" y="70281"/>
        <a:ext cx="3372435" cy="1042045"/>
      </dsp:txXfrm>
    </dsp:sp>
    <dsp:sp modelId="{B6F38911-47C1-904E-ABB5-99142A144468}">
      <dsp:nvSpPr>
        <dsp:cNvPr id="0" name=""/>
        <dsp:cNvSpPr/>
      </dsp:nvSpPr>
      <dsp:spPr>
        <a:xfrm>
          <a:off x="0" y="1229179"/>
          <a:ext cx="3485179" cy="115478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Managed integrated systems benefit both researchers and institutions.</a:t>
          </a:r>
        </a:p>
      </dsp:txBody>
      <dsp:txXfrm>
        <a:off x="56372" y="1285551"/>
        <a:ext cx="3372435" cy="1042045"/>
      </dsp:txXfrm>
    </dsp:sp>
    <dsp:sp modelId="{B9896834-B93D-CE47-BD7F-27CB55957568}">
      <dsp:nvSpPr>
        <dsp:cNvPr id="0" name=""/>
        <dsp:cNvSpPr/>
      </dsp:nvSpPr>
      <dsp:spPr>
        <a:xfrm>
          <a:off x="0" y="2444449"/>
          <a:ext cx="3485179" cy="115478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Library focus on profiles via policy, tools, services, and collaboration.</a:t>
          </a:r>
        </a:p>
      </dsp:txBody>
      <dsp:txXfrm>
        <a:off x="56372" y="2500821"/>
        <a:ext cx="3372435" cy="1042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C5215-F045-EB4B-86C2-0A9615D5AB46}">
      <dsp:nvSpPr>
        <dsp:cNvPr id="0" name=""/>
        <dsp:cNvSpPr/>
      </dsp:nvSpPr>
      <dsp:spPr>
        <a:xfrm>
          <a:off x="0" y="125408"/>
          <a:ext cx="3485179" cy="6356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 manage and monitor the CRIS</a:t>
          </a:r>
        </a:p>
      </dsp:txBody>
      <dsp:txXfrm>
        <a:off x="31028" y="156436"/>
        <a:ext cx="3423123" cy="573546"/>
      </dsp:txXfrm>
    </dsp:sp>
    <dsp:sp modelId="{B6F38911-47C1-904E-ABB5-99142A144468}">
      <dsp:nvSpPr>
        <dsp:cNvPr id="0" name=""/>
        <dsp:cNvSpPr/>
      </dsp:nvSpPr>
      <dsp:spPr>
        <a:xfrm>
          <a:off x="0" y="807090"/>
          <a:ext cx="3485179" cy="635602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 have expertise in research impact analytics</a:t>
          </a:r>
        </a:p>
      </dsp:txBody>
      <dsp:txXfrm>
        <a:off x="31028" y="838118"/>
        <a:ext cx="3423123" cy="573546"/>
      </dsp:txXfrm>
    </dsp:sp>
    <dsp:sp modelId="{B9896834-B93D-CE47-BD7F-27CB55957568}">
      <dsp:nvSpPr>
        <dsp:cNvPr id="0" name=""/>
        <dsp:cNvSpPr/>
      </dsp:nvSpPr>
      <dsp:spPr>
        <a:xfrm>
          <a:off x="0" y="1488773"/>
          <a:ext cx="3485179" cy="635602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Participating in assessment policy development in the organization</a:t>
          </a:r>
        </a:p>
      </dsp:txBody>
      <dsp:txXfrm>
        <a:off x="31028" y="1519801"/>
        <a:ext cx="3423123" cy="573546"/>
      </dsp:txXfrm>
    </dsp:sp>
    <dsp:sp modelId="{CF492AE1-402A-4E70-8F00-F9A84BB53F93}">
      <dsp:nvSpPr>
        <dsp:cNvPr id="0" name=""/>
        <dsp:cNvSpPr/>
      </dsp:nvSpPr>
      <dsp:spPr>
        <a:xfrm>
          <a:off x="0" y="2170455"/>
          <a:ext cx="3485179" cy="635602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Responsible for open access publishing policy</a:t>
          </a:r>
        </a:p>
      </dsp:txBody>
      <dsp:txXfrm>
        <a:off x="31028" y="2201483"/>
        <a:ext cx="3423123" cy="573546"/>
      </dsp:txXfrm>
    </dsp:sp>
    <dsp:sp modelId="{8D4DD9D5-D502-4AEE-85EF-B24433FF13A4}">
      <dsp:nvSpPr>
        <dsp:cNvPr id="0" name=""/>
        <dsp:cNvSpPr/>
      </dsp:nvSpPr>
      <dsp:spPr>
        <a:xfrm>
          <a:off x="0" y="2852138"/>
          <a:ext cx="3485179" cy="63560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 have the overview of stakeholders and are already collaborating with them</a:t>
          </a:r>
        </a:p>
      </dsp:txBody>
      <dsp:txXfrm>
        <a:off x="31028" y="2883166"/>
        <a:ext cx="3423123" cy="573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C112C-EF28-42FB-B97F-45DDD0AF1A36}">
      <dsp:nvSpPr>
        <dsp:cNvPr id="0" name=""/>
        <dsp:cNvSpPr/>
      </dsp:nvSpPr>
      <dsp:spPr>
        <a:xfrm>
          <a:off x="0" y="178300"/>
          <a:ext cx="3023925" cy="1027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General </a:t>
          </a:r>
          <a:r>
            <a:rPr lang="nl-NL" sz="2000" kern="1200" dirty="0" err="1"/>
            <a:t>staff</a:t>
          </a:r>
          <a:r>
            <a:rPr lang="nl-NL" sz="2000" kern="1200" dirty="0"/>
            <a:t> profile UG </a:t>
          </a:r>
          <a:br>
            <a:rPr lang="nl-NL" sz="2000" kern="1200" dirty="0"/>
          </a:br>
          <a:r>
            <a:rPr lang="nl-NL" sz="1400" kern="1200" dirty="0"/>
            <a:t>(</a:t>
          </a:r>
          <a:r>
            <a:rPr lang="nl-NL" sz="1400" kern="1200" dirty="0" err="1"/>
            <a:t>also</a:t>
          </a:r>
          <a:r>
            <a:rPr lang="nl-NL" sz="1400" kern="1200" dirty="0"/>
            <a:t> </a:t>
          </a:r>
          <a:r>
            <a:rPr lang="nl-NL" sz="1400" kern="1200" dirty="0" err="1"/>
            <a:t>called</a:t>
          </a:r>
          <a:r>
            <a:rPr lang="nl-NL" sz="1400" kern="1200" dirty="0"/>
            <a:t> MEPA)</a:t>
          </a:r>
          <a:endParaRPr lang="en-US" sz="2000" kern="1200" dirty="0"/>
        </a:p>
      </dsp:txBody>
      <dsp:txXfrm>
        <a:off x="50165" y="228465"/>
        <a:ext cx="2923595" cy="927295"/>
      </dsp:txXfrm>
    </dsp:sp>
    <dsp:sp modelId="{2D32E88A-3A77-4899-BCB7-BC7B575C22AA}">
      <dsp:nvSpPr>
        <dsp:cNvPr id="0" name=""/>
        <dsp:cNvSpPr/>
      </dsp:nvSpPr>
      <dsp:spPr>
        <a:xfrm>
          <a:off x="0" y="1248163"/>
          <a:ext cx="3023925" cy="1027625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Research profile UG </a:t>
          </a:r>
          <a:br>
            <a:rPr lang="nl-NL" sz="2600" kern="1200"/>
          </a:br>
          <a:r>
            <a:rPr lang="nl-NL" sz="2600" kern="1200"/>
            <a:t>(Pure)</a:t>
          </a:r>
          <a:endParaRPr lang="en-US" sz="2600" kern="1200"/>
        </a:p>
      </dsp:txBody>
      <dsp:txXfrm>
        <a:off x="50165" y="1298328"/>
        <a:ext cx="2923595" cy="927295"/>
      </dsp:txXfrm>
    </dsp:sp>
    <dsp:sp modelId="{F1FB157F-A1C2-4A88-A7D2-8C81741D67CC}">
      <dsp:nvSpPr>
        <dsp:cNvPr id="0" name=""/>
        <dsp:cNvSpPr/>
      </dsp:nvSpPr>
      <dsp:spPr>
        <a:xfrm>
          <a:off x="0" y="2350669"/>
          <a:ext cx="3023925" cy="102762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Research profile UMCG</a:t>
          </a:r>
          <a:endParaRPr lang="en-US" sz="2600" kern="1200"/>
        </a:p>
      </dsp:txBody>
      <dsp:txXfrm>
        <a:off x="50165" y="2400834"/>
        <a:ext cx="2923595" cy="927295"/>
      </dsp:txXfrm>
    </dsp:sp>
    <dsp:sp modelId="{C1298F6D-0DFD-402B-880E-54BC0D072C6E}">
      <dsp:nvSpPr>
        <dsp:cNvPr id="0" name=""/>
        <dsp:cNvSpPr/>
      </dsp:nvSpPr>
      <dsp:spPr>
        <a:xfrm>
          <a:off x="0" y="3453175"/>
          <a:ext cx="3023925" cy="1027625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Health care profile UMCG</a:t>
          </a:r>
          <a:endParaRPr lang="en-US" sz="2600" kern="1200"/>
        </a:p>
      </dsp:txBody>
      <dsp:txXfrm>
        <a:off x="50165" y="3503340"/>
        <a:ext cx="2923595" cy="9272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C112C-EF28-42FB-B97F-45DDD0AF1A36}">
      <dsp:nvSpPr>
        <dsp:cNvPr id="0" name=""/>
        <dsp:cNvSpPr/>
      </dsp:nvSpPr>
      <dsp:spPr>
        <a:xfrm>
          <a:off x="0" y="136130"/>
          <a:ext cx="3023925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General </a:t>
          </a:r>
          <a:r>
            <a:rPr lang="nl-NL" sz="2000" kern="1200" dirty="0" err="1"/>
            <a:t>staff</a:t>
          </a:r>
          <a:r>
            <a:rPr lang="nl-NL" sz="2000" kern="1200" dirty="0"/>
            <a:t> profile UG </a:t>
          </a:r>
          <a:br>
            <a:rPr lang="nl-NL" sz="2000" kern="1200" dirty="0"/>
          </a:br>
          <a:r>
            <a:rPr lang="nl-NL" sz="1400" kern="1200" dirty="0"/>
            <a:t>(</a:t>
          </a:r>
          <a:r>
            <a:rPr lang="nl-NL" sz="1400" kern="1200" dirty="0" err="1"/>
            <a:t>also</a:t>
          </a:r>
          <a:r>
            <a:rPr lang="nl-NL" sz="1400" kern="1200" dirty="0"/>
            <a:t> </a:t>
          </a:r>
          <a:r>
            <a:rPr lang="nl-NL" sz="1400" kern="1200" dirty="0" err="1"/>
            <a:t>called</a:t>
          </a:r>
          <a:r>
            <a:rPr lang="nl-NL" sz="1400" kern="1200" dirty="0"/>
            <a:t> MEPA)</a:t>
          </a:r>
          <a:endParaRPr lang="en-US" sz="2000" kern="1200" dirty="0"/>
        </a:p>
      </dsp:txBody>
      <dsp:txXfrm>
        <a:off x="59399" y="195529"/>
        <a:ext cx="2905127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2E88A-3A77-4899-BCB7-BC7B575C22AA}">
      <dsp:nvSpPr>
        <dsp:cNvPr id="0" name=""/>
        <dsp:cNvSpPr/>
      </dsp:nvSpPr>
      <dsp:spPr>
        <a:xfrm>
          <a:off x="0" y="672953"/>
          <a:ext cx="3023925" cy="132112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Research profile UG </a:t>
          </a:r>
          <a:br>
            <a:rPr lang="nl-NL" sz="2600" kern="1200" dirty="0"/>
          </a:br>
          <a:r>
            <a:rPr lang="nl-NL" sz="2600" kern="1200" dirty="0"/>
            <a:t>(Pure)</a:t>
          </a:r>
          <a:endParaRPr lang="en-US" sz="2600" kern="1200" dirty="0"/>
        </a:p>
      </dsp:txBody>
      <dsp:txXfrm>
        <a:off x="64492" y="737445"/>
        <a:ext cx="2894941" cy="11921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157F-A1C2-4A88-A7D2-8C81741D67CC}">
      <dsp:nvSpPr>
        <dsp:cNvPr id="0" name=""/>
        <dsp:cNvSpPr/>
      </dsp:nvSpPr>
      <dsp:spPr>
        <a:xfrm>
          <a:off x="0" y="1504326"/>
          <a:ext cx="3023925" cy="1080168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Research profile UMCG</a:t>
          </a:r>
          <a:endParaRPr lang="en-US" sz="2700" kern="1200" dirty="0"/>
        </a:p>
      </dsp:txBody>
      <dsp:txXfrm>
        <a:off x="52729" y="1557055"/>
        <a:ext cx="2918467" cy="9747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98F6D-0DFD-402B-880E-54BC0D072C6E}">
      <dsp:nvSpPr>
        <dsp:cNvPr id="0" name=""/>
        <dsp:cNvSpPr/>
      </dsp:nvSpPr>
      <dsp:spPr>
        <a:xfrm>
          <a:off x="0" y="3022902"/>
          <a:ext cx="3023925" cy="82866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Health care profile UMCG</a:t>
          </a:r>
          <a:endParaRPr lang="en-US" sz="2100" kern="1200"/>
        </a:p>
      </dsp:txBody>
      <dsp:txXfrm>
        <a:off x="40452" y="3063354"/>
        <a:ext cx="2943021" cy="7477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C112C-EF28-42FB-B97F-45DDD0AF1A36}">
      <dsp:nvSpPr>
        <dsp:cNvPr id="0" name=""/>
        <dsp:cNvSpPr/>
      </dsp:nvSpPr>
      <dsp:spPr>
        <a:xfrm>
          <a:off x="0" y="889525"/>
          <a:ext cx="3023925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ORCID</a:t>
          </a:r>
          <a:endParaRPr lang="en-US" sz="3700" kern="1200" dirty="0"/>
        </a:p>
      </dsp:txBody>
      <dsp:txXfrm>
        <a:off x="43321" y="932846"/>
        <a:ext cx="2937283" cy="800803"/>
      </dsp:txXfrm>
    </dsp:sp>
    <dsp:sp modelId="{92BDDA44-3130-E942-8A34-F1496164CE0F}">
      <dsp:nvSpPr>
        <dsp:cNvPr id="0" name=""/>
        <dsp:cNvSpPr/>
      </dsp:nvSpPr>
      <dsp:spPr>
        <a:xfrm>
          <a:off x="0" y="1509867"/>
          <a:ext cx="3023925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0" tIns="46990" rIns="263144" bIns="469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700" kern="1200" dirty="0"/>
        </a:p>
      </dsp:txBody>
      <dsp:txXfrm>
        <a:off x="0" y="1509867"/>
        <a:ext cx="3023925" cy="612720"/>
      </dsp:txXfrm>
    </dsp:sp>
    <dsp:sp modelId="{2D32E88A-3A77-4899-BCB7-BC7B575C22AA}">
      <dsp:nvSpPr>
        <dsp:cNvPr id="0" name=""/>
        <dsp:cNvSpPr/>
      </dsp:nvSpPr>
      <dsp:spPr>
        <a:xfrm>
          <a:off x="0" y="2122587"/>
          <a:ext cx="3023925" cy="887445"/>
        </a:xfrm>
        <a:prstGeom prst="round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Scopus ID</a:t>
          </a:r>
        </a:p>
      </dsp:txBody>
      <dsp:txXfrm>
        <a:off x="43321" y="2165908"/>
        <a:ext cx="2937283" cy="800803"/>
      </dsp:txXfrm>
    </dsp:sp>
    <dsp:sp modelId="{F1FB157F-A1C2-4A88-A7D2-8C81741D67CC}">
      <dsp:nvSpPr>
        <dsp:cNvPr id="0" name=""/>
        <dsp:cNvSpPr/>
      </dsp:nvSpPr>
      <dsp:spPr>
        <a:xfrm>
          <a:off x="0" y="3116592"/>
          <a:ext cx="3023925" cy="887445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/>
            <a:t>Researcher ID</a:t>
          </a:r>
          <a:endParaRPr lang="en-US" sz="3700" kern="1200"/>
        </a:p>
      </dsp:txBody>
      <dsp:txXfrm>
        <a:off x="43321" y="3159913"/>
        <a:ext cx="2937283" cy="80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EEAF7-B136-1843-B36E-D6C2C77DA77B}" type="datetimeFigureOut">
              <a:rPr lang="nl-NL" smtClean="0"/>
              <a:t>11-06-2025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C5BA6-0474-3E41-AA4B-0684009BCA1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30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I thought this fitted nicely with the conference themes.</a:t>
            </a:r>
            <a:br>
              <a:rPr lang="en-NL" dirty="0"/>
            </a:br>
            <a:r>
              <a:rPr lang="en-GB" dirty="0"/>
              <a:t>S</a:t>
            </a:r>
            <a:r>
              <a:rPr lang="en-NL" dirty="0"/>
              <a:t>ome of you might ask what are corporate profiles? I will get into that. Thank you for attending to hear my story. Thank you EAHIl local cie and IPC for allowing me to give this oral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45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5B36B-7202-D322-31F8-675F981AC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F586C0-EBDD-4726-2EA8-D7A191C200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30EA79-FC07-AC1A-4ADE-3CA8E7811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Linking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ORCID, research profile UG, but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general</a:t>
            </a:r>
            <a:r>
              <a:rPr lang="nl-NL" dirty="0"/>
              <a:t> UG profile or </a:t>
            </a:r>
            <a:r>
              <a:rPr lang="nl-NL" dirty="0" err="1"/>
              <a:t>healthcare</a:t>
            </a:r>
            <a:r>
              <a:rPr lang="nl-NL" dirty="0"/>
              <a:t>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34B6E-6B17-6692-6E1E-126C7164AC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278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73F67-1BB0-0D94-922E-BE2BD6954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5BE401-5DE4-D4DC-F597-9462894CE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DCA332-8B47-675E-259F-44C3E32A6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linking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ORCID, research UMCG profile or UG research or </a:t>
            </a:r>
            <a:r>
              <a:rPr lang="nl-NL" dirty="0" err="1"/>
              <a:t>general</a:t>
            </a:r>
            <a:r>
              <a:rPr lang="nl-NL" dirty="0"/>
              <a:t> profile.  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forgetting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mention</a:t>
            </a:r>
            <a:r>
              <a:rPr lang="nl-NL" dirty="0"/>
              <a:t>: these are </a:t>
            </a:r>
            <a:r>
              <a:rPr lang="nl-NL" dirty="0" err="1"/>
              <a:t>generated</a:t>
            </a:r>
            <a:r>
              <a:rPr lang="nl-NL" dirty="0"/>
              <a:t> “</a:t>
            </a:r>
            <a:r>
              <a:rPr lang="nl-NL" dirty="0" err="1"/>
              <a:t>manually</a:t>
            </a:r>
            <a:r>
              <a:rPr lang="nl-NL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90E75-5330-B06F-E6FE-E2EBD269A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846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EE816-6B95-B6EF-ACC6-D16323CBA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51CA77-B7BC-AED9-CA12-79EF04EA3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316B81-6EED-4F83-F638-F7D558A3D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ORCID is </a:t>
            </a:r>
            <a:r>
              <a:rPr lang="nl-NL" dirty="0" err="1"/>
              <a:t>basically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career</a:t>
            </a:r>
            <a:r>
              <a:rPr lang="nl-NL" dirty="0"/>
              <a:t> profile, non-profit, free, </a:t>
            </a:r>
            <a:r>
              <a:rPr lang="nl-NL" dirty="0" err="1"/>
              <a:t>not</a:t>
            </a:r>
            <a:r>
              <a:rPr lang="nl-NL" dirty="0"/>
              <a:t> commercial, </a:t>
            </a:r>
            <a:r>
              <a:rPr lang="nl-NL" dirty="0" err="1"/>
              <a:t>promoted</a:t>
            </a:r>
            <a:r>
              <a:rPr lang="nl-NL" dirty="0"/>
              <a:t> in NL </a:t>
            </a:r>
            <a:r>
              <a:rPr lang="nl-NL" dirty="0" err="1"/>
              <a:t>aand</a:t>
            </a:r>
            <a:r>
              <a:rPr lang="nl-NL" dirty="0"/>
              <a:t> Groningen,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7E1EE-90D5-CDF4-FF1E-6007E035E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616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961CF-1AE7-0918-1450-9ECEF4F27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96850A-6C74-27AA-44EE-F9E5BC1668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6D4C64-C4CC-C64E-FEEF-5352F42FE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Cutting</a:t>
            </a:r>
            <a:r>
              <a:rPr lang="nl-NL"/>
              <a:t> </a:t>
            </a:r>
            <a:r>
              <a:rPr lang="nl-NL" err="1"/>
              <a:t>it</a:t>
            </a:r>
            <a:r>
              <a:rPr lang="nl-NL"/>
              <a:t> short, but </a:t>
            </a:r>
            <a:r>
              <a:rPr lang="nl-NL" err="1"/>
              <a:t>that’s</a:t>
            </a:r>
            <a:r>
              <a:rPr lang="nl-NL"/>
              <a:t> </a:t>
            </a:r>
            <a:r>
              <a:rPr lang="nl-NL" err="1"/>
              <a:t>waht</a:t>
            </a:r>
            <a:r>
              <a:rPr lang="nl-NL"/>
              <a:t> </a:t>
            </a:r>
            <a:r>
              <a:rPr lang="nl-NL" err="1"/>
              <a:t>it</a:t>
            </a:r>
            <a:r>
              <a:rPr lang="nl-NL"/>
              <a:t> </a:t>
            </a:r>
            <a:r>
              <a:rPr lang="nl-NL" err="1"/>
              <a:t>came</a:t>
            </a:r>
            <a:r>
              <a:rPr lang="nl-NL"/>
              <a:t> down </a:t>
            </a:r>
            <a:r>
              <a:rPr lang="nl-NL" err="1"/>
              <a:t>to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1D356-2214-B81C-DE8C-ABCC291D7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478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1. </a:t>
            </a:r>
            <a:r>
              <a:rPr lang="en-GB" dirty="0"/>
              <a:t>S</a:t>
            </a:r>
            <a:r>
              <a:rPr lang="en-NL" dirty="0"/>
              <a:t>earch engine optimization very important</a:t>
            </a:r>
          </a:p>
          <a:p>
            <a:r>
              <a:rPr lang="en-NL" dirty="0"/>
              <a:t>2. the use of IDs verified, standardized use of identifiers</a:t>
            </a:r>
          </a:p>
          <a:p>
            <a:r>
              <a:rPr lang="en-NL" dirty="0"/>
              <a:t>3. What do they do the most? Adding content, enhancing research identity, and improving research discoverability</a:t>
            </a:r>
          </a:p>
          <a:p>
            <a:r>
              <a:rPr lang="en-NL" dirty="0"/>
              <a:t>Did I already mention it? Researchers are vain people. T</a:t>
            </a:r>
            <a:r>
              <a:rPr lang="en-GB" dirty="0"/>
              <a:t>e</a:t>
            </a:r>
            <a:r>
              <a:rPr lang="en-NL" dirty="0"/>
              <a:t>ll them we need their data to do analysis and reports, he is not impressed. Tell him it will improve his visibility and impact, he will engage.</a:t>
            </a:r>
          </a:p>
          <a:p>
            <a:r>
              <a:rPr lang="en-NL" dirty="0"/>
              <a:t>4. </a:t>
            </a:r>
            <a:r>
              <a:rPr lang="en-GB" dirty="0"/>
              <a:t>N</a:t>
            </a:r>
            <a:r>
              <a:rPr lang="en-NL" dirty="0"/>
              <a:t>ational study into awereness and use of …</a:t>
            </a:r>
          </a:p>
          <a:p>
            <a:r>
              <a:rPr lang="en-GB" dirty="0"/>
              <a:t>T</a:t>
            </a:r>
            <a:r>
              <a:rPr lang="en-NL" dirty="0"/>
              <a:t>urns out quit some group required and indicated they need an proper  introduction and even practical training</a:t>
            </a:r>
          </a:p>
          <a:p>
            <a:r>
              <a:rPr lang="en-NL" dirty="0"/>
              <a:t>5. </a:t>
            </a:r>
            <a:r>
              <a:rPr lang="en-GB" dirty="0"/>
              <a:t>L</a:t>
            </a:r>
            <a:r>
              <a:rPr lang="en-NL" dirty="0"/>
              <a:t>ibrary is key for instruction and advocacy for students and faculty</a:t>
            </a:r>
          </a:p>
          <a:p>
            <a:pPr marL="228600" indent="-228600">
              <a:buAutoNum type="arabicPeriod" startAt="6"/>
            </a:pPr>
            <a:r>
              <a:rPr lang="en-NL" dirty="0"/>
              <a:t>3 categories of influences</a:t>
            </a:r>
            <a:br>
              <a:rPr lang="en-NL" dirty="0"/>
            </a:br>
            <a:r>
              <a:rPr lang="en-NL" dirty="0"/>
              <a:t>- identify and professional goals</a:t>
            </a:r>
            <a:br>
              <a:rPr lang="en-NL" dirty="0"/>
            </a:br>
            <a:r>
              <a:rPr lang="en-NL" dirty="0"/>
              <a:t>- organisations and guidelines|</a:t>
            </a:r>
            <a:br>
              <a:rPr lang="en-NL" dirty="0"/>
            </a:br>
            <a:r>
              <a:rPr lang="en-NL" dirty="0"/>
              <a:t>- platforms and technology\</a:t>
            </a:r>
            <a:br>
              <a:rPr lang="en-NL" dirty="0"/>
            </a:br>
            <a:r>
              <a:rPr lang="en-NL" dirty="0"/>
              <a:t>and personality of the researcher plays a role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805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Back then in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42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Nowadays even much more complicated, but lat of possibilities for integration, with the right data architecture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104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5C79B-F1FC-5D40-0A45-A14989BF5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935C04-B331-C004-81B6-0DCF0A414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830896-FA94-07B7-5514-723791332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While</a:t>
            </a:r>
            <a:r>
              <a:rPr lang="nl-NL"/>
              <a:t> </a:t>
            </a:r>
            <a:r>
              <a:rPr lang="nl-NL" err="1"/>
              <a:t>being</a:t>
            </a:r>
            <a:r>
              <a:rPr lang="nl-NL"/>
              <a:t> </a:t>
            </a:r>
            <a:r>
              <a:rPr lang="nl-NL" err="1"/>
              <a:t>ignored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a long time, </a:t>
            </a:r>
            <a:r>
              <a:rPr lang="nl-NL" err="1"/>
              <a:t>because</a:t>
            </a:r>
            <a:r>
              <a:rPr lang="nl-NL"/>
              <a:t> </a:t>
            </a:r>
            <a:r>
              <a:rPr lang="nl-NL" err="1"/>
              <a:t>they</a:t>
            </a:r>
            <a:r>
              <a:rPr lang="nl-NL"/>
              <a:t> </a:t>
            </a:r>
            <a:r>
              <a:rPr lang="nl-NL" err="1"/>
              <a:t>fell</a:t>
            </a:r>
            <a:r>
              <a:rPr lang="nl-NL"/>
              <a:t> </a:t>
            </a:r>
            <a:r>
              <a:rPr lang="nl-NL" err="1"/>
              <a:t>into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category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researcher’s</a:t>
            </a:r>
            <a:r>
              <a:rPr lang="nl-NL"/>
              <a:t> </a:t>
            </a:r>
            <a:r>
              <a:rPr lang="nl-NL" err="1"/>
              <a:t>responsibility</a:t>
            </a:r>
            <a:r>
              <a:rPr lang="nl-NL"/>
              <a:t>. But </a:t>
            </a:r>
            <a:r>
              <a:rPr lang="nl-NL" err="1"/>
              <a:t>there</a:t>
            </a:r>
            <a:r>
              <a:rPr lang="nl-NL"/>
              <a:t> was </a:t>
            </a:r>
            <a:r>
              <a:rPr lang="nl-NL" err="1"/>
              <a:t>little</a:t>
            </a:r>
            <a:r>
              <a:rPr lang="nl-NL"/>
              <a:t> info or support let </a:t>
            </a:r>
            <a:r>
              <a:rPr lang="nl-NL" err="1"/>
              <a:t>alone</a:t>
            </a:r>
            <a:r>
              <a:rPr lang="nl-NL"/>
              <a:t> a policy</a:t>
            </a:r>
            <a:br>
              <a:rPr lang="nl-NL"/>
            </a:br>
            <a:r>
              <a:rPr lang="nl-NL" err="1"/>
              <a:t>other</a:t>
            </a:r>
            <a:r>
              <a:rPr lang="nl-NL"/>
              <a:t> </a:t>
            </a:r>
            <a:r>
              <a:rPr lang="nl-NL" err="1"/>
              <a:t>than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one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Medical</a:t>
            </a:r>
            <a:r>
              <a:rPr lang="nl-NL"/>
              <a:t> Library </a:t>
            </a:r>
            <a:r>
              <a:rPr lang="nl-NL" err="1"/>
              <a:t>always</a:t>
            </a:r>
            <a:r>
              <a:rPr lang="nl-NL"/>
              <a:t> has </a:t>
            </a:r>
            <a:r>
              <a:rPr lang="nl-NL" err="1"/>
              <a:t>tried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apply</a:t>
            </a:r>
            <a:r>
              <a:rPr lang="nl-NL"/>
              <a:t> : help as </a:t>
            </a:r>
            <a:r>
              <a:rPr lang="nl-NL" err="1"/>
              <a:t>many</a:t>
            </a:r>
            <a:r>
              <a:rPr lang="nl-NL"/>
              <a:t> </a:t>
            </a:r>
            <a:r>
              <a:rPr lang="nl-NL" err="1"/>
              <a:t>people</a:t>
            </a:r>
            <a:r>
              <a:rPr lang="nl-NL"/>
              <a:t> as </a:t>
            </a:r>
            <a:r>
              <a:rPr lang="nl-NL" err="1"/>
              <a:t>possible</a:t>
            </a:r>
            <a:r>
              <a:rPr lang="nl-NL"/>
              <a:t> on </a:t>
            </a:r>
            <a:r>
              <a:rPr lang="nl-NL" err="1"/>
              <a:t>demand</a:t>
            </a:r>
            <a:r>
              <a:rPr lang="nl-NL"/>
              <a:t>, personal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29B9C-1843-C5CC-FFDF-D55CCE13C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30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NL" dirty="0"/>
              <a:t> little context about me: &gt; 10 years research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27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While</a:t>
            </a:r>
            <a:r>
              <a:rPr lang="nl-NL" dirty="0"/>
              <a:t> </a:t>
            </a: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dirty="0" err="1"/>
              <a:t>ignored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 long time, </a:t>
            </a:r>
            <a:r>
              <a:rPr lang="nl-NL" dirty="0" err="1"/>
              <a:t>because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fell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category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researcher’s</a:t>
            </a:r>
            <a:r>
              <a:rPr lang="nl-NL" dirty="0"/>
              <a:t> </a:t>
            </a:r>
            <a:r>
              <a:rPr lang="nl-NL" dirty="0" err="1"/>
              <a:t>responsibility</a:t>
            </a:r>
            <a:r>
              <a:rPr lang="nl-NL" dirty="0"/>
              <a:t>. But </a:t>
            </a:r>
            <a:r>
              <a:rPr lang="nl-NL" dirty="0" err="1"/>
              <a:t>there</a:t>
            </a:r>
            <a:r>
              <a:rPr lang="nl-NL" dirty="0"/>
              <a:t> was </a:t>
            </a:r>
            <a:r>
              <a:rPr lang="nl-NL" dirty="0" err="1"/>
              <a:t>little</a:t>
            </a:r>
            <a:r>
              <a:rPr lang="nl-NL" dirty="0"/>
              <a:t> info or support let </a:t>
            </a:r>
            <a:r>
              <a:rPr lang="nl-NL" dirty="0" err="1"/>
              <a:t>alone</a:t>
            </a:r>
            <a:r>
              <a:rPr lang="nl-NL" dirty="0"/>
              <a:t> a policy</a:t>
            </a:r>
            <a:br>
              <a:rPr lang="nl-NL" dirty="0"/>
            </a:b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Medical</a:t>
            </a:r>
            <a:r>
              <a:rPr lang="nl-NL" dirty="0"/>
              <a:t> Library </a:t>
            </a:r>
            <a:r>
              <a:rPr lang="nl-NL" dirty="0" err="1"/>
              <a:t>always</a:t>
            </a:r>
            <a:r>
              <a:rPr lang="nl-NL" dirty="0"/>
              <a:t> has </a:t>
            </a:r>
            <a:r>
              <a:rPr lang="nl-NL" dirty="0" err="1"/>
              <a:t>tried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apply</a:t>
            </a:r>
            <a:r>
              <a:rPr lang="nl-NL" dirty="0"/>
              <a:t> : help as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as </a:t>
            </a:r>
            <a:r>
              <a:rPr lang="nl-NL" dirty="0" err="1"/>
              <a:t>possible</a:t>
            </a:r>
            <a:r>
              <a:rPr lang="nl-NL" dirty="0"/>
              <a:t> on </a:t>
            </a:r>
            <a:r>
              <a:rPr lang="nl-NL" dirty="0" err="1"/>
              <a:t>demand</a:t>
            </a:r>
            <a:r>
              <a:rPr lang="nl-NL" dirty="0"/>
              <a:t>, personal approach</a:t>
            </a:r>
          </a:p>
          <a:p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have corporate </a:t>
            </a:r>
            <a:r>
              <a:rPr lang="nl-NL" dirty="0" err="1"/>
              <a:t>profiles</a:t>
            </a:r>
            <a:r>
              <a:rPr lang="nl-NL" dirty="0"/>
              <a:t>,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opportunity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library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take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under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wings</a:t>
            </a:r>
            <a:r>
              <a:rPr lang="nl-NL" dirty="0"/>
              <a:t>.</a:t>
            </a:r>
          </a:p>
          <a:p>
            <a:r>
              <a:rPr lang="nl-NL" dirty="0" err="1"/>
              <a:t>If</a:t>
            </a:r>
            <a:r>
              <a:rPr lang="nl-NL" dirty="0"/>
              <a:t> no corporate </a:t>
            </a:r>
            <a:r>
              <a:rPr lang="nl-NL" dirty="0" err="1"/>
              <a:t>profiles</a:t>
            </a:r>
            <a:r>
              <a:rPr lang="nl-NL" dirty="0"/>
              <a:t> </a:t>
            </a:r>
            <a:r>
              <a:rPr lang="nl-NL" dirty="0" err="1"/>
              <a:t>excist</a:t>
            </a:r>
            <a:r>
              <a:rPr lang="nl-NL" dirty="0"/>
              <a:t>, focus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(research) profile tools </a:t>
            </a:r>
            <a:r>
              <a:rPr lang="nl-NL" dirty="0" err="1"/>
              <a:t>and</a:t>
            </a:r>
            <a:r>
              <a:rPr lang="nl-NL" dirty="0"/>
              <a:t> platform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62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7D0A3-BFDE-229E-B6F5-F9C510123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D0DC20-9533-D04F-2CBD-2930B26CC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F9BDC6-4A66-51BD-EB76-D0A53C6F0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9B55D-C1D7-EBC4-671F-4F3813FBC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86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Cutting</a:t>
            </a:r>
            <a:r>
              <a:rPr lang="nl-NL"/>
              <a:t> </a:t>
            </a:r>
            <a:r>
              <a:rPr lang="nl-NL" err="1"/>
              <a:t>it</a:t>
            </a:r>
            <a:r>
              <a:rPr lang="nl-NL"/>
              <a:t> short, but </a:t>
            </a:r>
            <a:r>
              <a:rPr lang="nl-NL" err="1"/>
              <a:t>that’s</a:t>
            </a:r>
            <a:r>
              <a:rPr lang="nl-NL"/>
              <a:t> </a:t>
            </a:r>
            <a:r>
              <a:rPr lang="nl-NL" err="1"/>
              <a:t>waht</a:t>
            </a:r>
            <a:r>
              <a:rPr lang="nl-NL"/>
              <a:t> </a:t>
            </a:r>
            <a:r>
              <a:rPr lang="nl-NL" err="1"/>
              <a:t>it</a:t>
            </a:r>
            <a:r>
              <a:rPr lang="nl-NL"/>
              <a:t> </a:t>
            </a:r>
            <a:r>
              <a:rPr lang="nl-NL" err="1"/>
              <a:t>came</a:t>
            </a:r>
            <a:r>
              <a:rPr lang="nl-NL"/>
              <a:t> down </a:t>
            </a:r>
            <a:r>
              <a:rPr lang="nl-NL" err="1"/>
              <a:t>to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AD89A-E6E6-FB72-C2BC-CADF4A3A4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B0D4A3-5E3D-D2DA-B750-3F94AB724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9746AC-E188-0C7A-6C22-979CE8A6E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Cutting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short, but </a:t>
            </a:r>
            <a:r>
              <a:rPr lang="nl-NL" dirty="0" err="1"/>
              <a:t>that’s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coming</a:t>
            </a:r>
            <a:r>
              <a:rPr lang="nl-NL" dirty="0"/>
              <a:t> down </a:t>
            </a:r>
            <a:r>
              <a:rPr lang="nl-NL" dirty="0" err="1"/>
              <a:t>to</a:t>
            </a:r>
            <a:r>
              <a:rPr lang="nl-NL" dirty="0"/>
              <a:t>. Non-</a:t>
            </a:r>
            <a:r>
              <a:rPr lang="nl-NL" dirty="0" err="1"/>
              <a:t>optimal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of </a:t>
            </a:r>
            <a:r>
              <a:rPr lang="nl-NL" dirty="0" err="1"/>
              <a:t>profiles</a:t>
            </a:r>
            <a:r>
              <a:rPr lang="nl-NL" dirty="0"/>
              <a:t> made </a:t>
            </a:r>
            <a:r>
              <a:rPr lang="nl-NL" dirty="0" err="1"/>
              <a:t>available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organisation</a:t>
            </a:r>
            <a:endParaRPr lang="nl-NL" dirty="0"/>
          </a:p>
          <a:p>
            <a:r>
              <a:rPr lang="nl-NL" dirty="0"/>
              <a:t>Screenshot of </a:t>
            </a:r>
            <a:r>
              <a:rPr lang="nl-NL" dirty="0" err="1"/>
              <a:t>the</a:t>
            </a:r>
            <a:r>
              <a:rPr lang="nl-NL" dirty="0"/>
              <a:t> first page of UMCG </a:t>
            </a:r>
            <a:r>
              <a:rPr lang="nl-NL" dirty="0" err="1"/>
              <a:t>profiles</a:t>
            </a:r>
            <a:r>
              <a:rPr lang="nl-NL" dirty="0"/>
              <a:t> in </a:t>
            </a:r>
            <a:r>
              <a:rPr lang="nl-NL" dirty="0" err="1"/>
              <a:t>our</a:t>
            </a:r>
            <a:r>
              <a:rPr lang="nl-NL" dirty="0"/>
              <a:t> research portal Pure. </a:t>
            </a:r>
            <a:r>
              <a:rPr lang="nl-NL" dirty="0" err="1"/>
              <a:t>What</a:t>
            </a:r>
            <a:r>
              <a:rPr lang="nl-NL" dirty="0"/>
              <a:t> do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4669D-5CA6-70E6-0175-129794C5A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20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43470-31D6-9930-718C-907BA2E6F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6A7276-3DAF-7945-1590-720B27894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969919-2095-DCE9-2BEB-7652F4241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 4 corporate </a:t>
            </a:r>
            <a:r>
              <a:rPr lang="nl-NL" dirty="0" err="1"/>
              <a:t>profiles</a:t>
            </a:r>
            <a:r>
              <a:rPr lang="nl-NL" dirty="0"/>
              <a:t>, </a:t>
            </a:r>
            <a:r>
              <a:rPr lang="nl-NL" dirty="0" err="1"/>
              <a:t>minimal</a:t>
            </a:r>
            <a:r>
              <a:rPr lang="nl-NL" dirty="0"/>
              <a:t> exchange &amp; </a:t>
            </a:r>
            <a:r>
              <a:rPr lang="nl-NL" dirty="0" err="1"/>
              <a:t>integration</a:t>
            </a:r>
            <a:r>
              <a:rPr lang="nl-NL" dirty="0"/>
              <a:t>, </a:t>
            </a:r>
            <a:r>
              <a:rPr lang="nl-NL" dirty="0" err="1"/>
              <a:t>which</a:t>
            </a:r>
            <a:r>
              <a:rPr lang="nl-NL" dirty="0"/>
              <a:t> means researcher has </a:t>
            </a:r>
            <a:r>
              <a:rPr lang="nl-NL" dirty="0" err="1"/>
              <a:t>to</a:t>
            </a:r>
            <a:r>
              <a:rPr lang="nl-NL" dirty="0"/>
              <a:t> put in </a:t>
            </a:r>
            <a:r>
              <a:rPr lang="nl-NL" dirty="0" err="1"/>
              <a:t>the</a:t>
            </a:r>
            <a:r>
              <a:rPr lang="nl-NL" dirty="0"/>
              <a:t> extra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maintain</a:t>
            </a:r>
            <a:r>
              <a:rPr lang="nl-NL" dirty="0"/>
              <a:t> &amp; update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repeatedly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5CB24-8A56-133A-EA56-04F73218E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79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EE464-4CE5-03AA-DC6B-88108554C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686550-43AC-0F38-5031-E2A86A131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A913DD-D277-43C0-7157-6E8AC4F47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UG profile, </a:t>
            </a:r>
            <a:r>
              <a:rPr lang="nl-NL" dirty="0" err="1"/>
              <a:t>linking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research UG profile </a:t>
            </a:r>
            <a:r>
              <a:rPr lang="nl-NL" dirty="0" err="1"/>
              <a:t>and</a:t>
            </a:r>
            <a:r>
              <a:rPr lang="nl-NL" dirty="0"/>
              <a:t> ORCID, but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UMCG research or </a:t>
            </a:r>
            <a:r>
              <a:rPr lang="nl-NL" dirty="0" err="1"/>
              <a:t>healthcare</a:t>
            </a:r>
            <a:r>
              <a:rPr lang="nl-NL" dirty="0"/>
              <a:t>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0B16D-ADB5-4D0F-A65D-A5C5FCBAE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853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320B6-C8E5-A854-6C4B-016BF4BC3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7C56F7-8A5F-C1CD-58D1-BB27AAED0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09648E-5F6D-4CE2-D986-C5FB6A595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Linking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ORCID,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UG </a:t>
            </a:r>
            <a:r>
              <a:rPr lang="nl-NL" dirty="0" err="1"/>
              <a:t>general</a:t>
            </a:r>
            <a:r>
              <a:rPr lang="nl-NL" dirty="0"/>
              <a:t> profile,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UMCG research or </a:t>
            </a:r>
            <a:r>
              <a:rPr lang="nl-NL" dirty="0" err="1"/>
              <a:t>healthcare</a:t>
            </a:r>
            <a:r>
              <a:rPr lang="nl-NL" dirty="0"/>
              <a:t>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3919D-FB79-0927-931A-36219CF71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5BA6-0474-3E41-AA4B-0684009BCA1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55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ure@umcg.n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ure@umcg.n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ure@umcg.n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slideshow/uksg-webinar-current-research-information-systems-cris-what-are-they-and-what-do-they-do/4619622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nickveenstra/overlay/1747391226606/single-media-viewer/?profileId=ACoAAA6lUlcBolNcHFPqARwrEQVdcm0kbycUkd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linkedin.com/posts/nickveenstra_dataautonomy-openscience-graphsarecool-activity-7115282484749025280-ufnF?utm_source=share&amp;utm_medium=member_desktop&amp;rcm=ACoAAAEU7OYBJD_j9v03WGrpnp1BpmXIUUuV7s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8.xml"/><Relationship Id="rId10" Type="http://schemas.microsoft.com/office/2007/relationships/hdphoto" Target="../media/hdphoto1.wdp"/><Relationship Id="rId4" Type="http://schemas.openxmlformats.org/officeDocument/2006/relationships/diagramData" Target="../diagrams/data18.xml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docs.google.com/document/d/1vppMXdxlOJ8ysuY27HtNTTTG6JBpVk2n/edit?usp=sharing&amp;ouid=114762032748269860649&amp;rtpof=true&amp;sd=tru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ocs.google.com/document/d/1vppMXdxlOJ8ysuY27HtNTTTG6JBpVk2n/edit?usp=sharing&amp;ouid=114762032748269860649&amp;rtpof=true&amp;sd=tru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docs.google.com/document/d/1vppMXdxlOJ8ysuY27HtNTTTG6JBpVk2n/edit?usp=sharing&amp;ouid=114762032748269860649&amp;rtpof=true&amp;sd=tru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auwe pijlen die naar een rode knop wijzen">
            <a:extLst>
              <a:ext uri="{FF2B5EF4-FFF2-40B4-BE49-F238E27FC236}">
                <a16:creationId xmlns:a16="http://schemas.microsoft.com/office/drawing/2014/main" id="{CB65652A-9539-5C82-CE30-94C1FC82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9687" r="1312" b="-1"/>
          <a:stretch>
            <a:fillRect/>
          </a:stretch>
        </p:blipFill>
        <p:spPr>
          <a:xfrm>
            <a:off x="19" y="-12680"/>
            <a:ext cx="914397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19465" y="-2819458"/>
            <a:ext cx="3512260" cy="9151192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55769" y="1075816"/>
            <a:ext cx="2425271" cy="9151191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1">
            <a:extLst>
              <a:ext uri="{FF2B5EF4-FFF2-40B4-BE49-F238E27FC236}">
                <a16:creationId xmlns:a16="http://schemas.microsoft.com/office/drawing/2014/main" id="{8A3AB1D1-43FF-D594-FCCC-A44C03F5A9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6" b="47668"/>
          <a:stretch/>
        </p:blipFill>
        <p:spPr>
          <a:xfrm>
            <a:off x="19050" y="5729081"/>
            <a:ext cx="9144000" cy="1134966"/>
          </a:xfrm>
          <a:prstGeom prst="rect">
            <a:avLst/>
          </a:prstGeom>
        </p:spPr>
      </p:pic>
      <p:pic>
        <p:nvPicPr>
          <p:cNvPr id="4" name="Obraz 1">
            <a:extLst>
              <a:ext uri="{FF2B5EF4-FFF2-40B4-BE49-F238E27FC236}">
                <a16:creationId xmlns:a16="http://schemas.microsoft.com/office/drawing/2014/main" id="{994793DF-E3B2-D016-9393-5DB9869142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7" t="30483" r="35739" b="36435"/>
          <a:stretch/>
        </p:blipFill>
        <p:spPr>
          <a:xfrm>
            <a:off x="1201559" y="6270516"/>
            <a:ext cx="728576" cy="48122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7F495DD-3DFC-D04B-1A94-6BB8D2A95BE6}"/>
              </a:ext>
            </a:extLst>
          </p:cNvPr>
          <p:cNvSpPr/>
          <p:nvPr/>
        </p:nvSpPr>
        <p:spPr>
          <a:xfrm>
            <a:off x="254686" y="1006009"/>
            <a:ext cx="88867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000" b="1" cap="none" spc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Identify</a:t>
            </a:r>
            <a:r>
              <a:rPr lang="nl-NL" sz="40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&lt;</a:t>
            </a:r>
            <a:r>
              <a:rPr lang="nl-NL" sz="40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itchFamily="2" charset="2"/>
              </a:rPr>
              <a:t>--</a:t>
            </a:r>
            <a:r>
              <a:rPr lang="nl-NL" sz="40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&gt;   Update    &lt;</a:t>
            </a:r>
            <a:r>
              <a:rPr lang="nl-NL" sz="40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itchFamily="2" charset="2"/>
              </a:rPr>
              <a:t>--</a:t>
            </a:r>
            <a:r>
              <a:rPr lang="nl-NL" sz="40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&gt;   </a:t>
            </a:r>
            <a:r>
              <a:rPr lang="nl-NL" sz="4000" b="1" cap="none" spc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Integrate</a:t>
            </a:r>
            <a:endParaRPr lang="nl-NL" sz="40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CB00C65-386C-B243-6319-2166E2D446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3" t="25382" r="32696" b="25923"/>
          <a:stretch/>
        </p:blipFill>
        <p:spPr>
          <a:xfrm>
            <a:off x="8138620" y="6082747"/>
            <a:ext cx="1005379" cy="759459"/>
          </a:xfrm>
          <a:prstGeom prst="rect">
            <a:avLst/>
          </a:prstGeom>
        </p:spPr>
      </p:pic>
      <p:pic>
        <p:nvPicPr>
          <p:cNvPr id="8" name="Picture 7" descr="Profile, Concept, Visual, Creative, Identity PNG">
            <a:extLst>
              <a:ext uri="{FF2B5EF4-FFF2-40B4-BE49-F238E27FC236}">
                <a16:creationId xmlns:a16="http://schemas.microsoft.com/office/drawing/2014/main" id="{7CF9BFCD-89C9-4553-6FA0-21A1F4E2CDA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6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27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8205" y="2710543"/>
            <a:ext cx="2008412" cy="161040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4AA6776-6BA9-7227-1ED7-C42174BCE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116" y="2065871"/>
            <a:ext cx="2936649" cy="2640297"/>
          </a:xfrm>
        </p:spPr>
        <p:txBody>
          <a:bodyPr anchor="b">
            <a:noAutofit/>
          </a:bodyPr>
          <a:lstStyle/>
          <a:p>
            <a:pPr algn="l"/>
            <a:r>
              <a:rPr lang="en-US" sz="2400" b="1" dirty="0">
                <a:solidFill>
                  <a:srgbClr val="FFFFFF"/>
                </a:solidFill>
              </a:rPr>
              <a:t>The Importance of Managed Corporate (Research) Profiles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>
                <a:solidFill>
                  <a:srgbClr val="FFFFFF"/>
                </a:solidFill>
              </a:rPr>
              <a:t>Recent Research Support &amp; Library Best Practices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343E1-27A3-75A3-B008-37FE4D2FACD8}"/>
              </a:ext>
            </a:extLst>
          </p:cNvPr>
          <p:cNvSpPr txBox="1"/>
          <p:nvPr/>
        </p:nvSpPr>
        <p:spPr>
          <a:xfrm>
            <a:off x="3314574" y="5418962"/>
            <a:ext cx="785462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1400" dirty="0">
                <a:solidFill>
                  <a:srgbClr val="FFFFFF"/>
                </a:solidFill>
              </a:rPr>
              <a:t>Guus van den Brekel | University Medical Center Groningen, the Netherlands</a:t>
            </a:r>
            <a:endParaRPr lang="en-US" sz="1400" dirty="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48D468-9F74-1673-DC1E-70A8C36E1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F5ED61F0-9FD4-A3F5-B767-54E7382EF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A5E63FC-1A5D-06D1-7B92-C46D88033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E4C5A513-5F00-C1A5-E090-2439FEC76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966597"/>
              </p:ext>
            </p:extLst>
          </p:nvPr>
        </p:nvGraphicFramePr>
        <p:xfrm>
          <a:off x="122611" y="1781092"/>
          <a:ext cx="3023925" cy="462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29708185-8833-46CB-2154-DA3B7E79B2C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4849"/>
          <a:stretch/>
        </p:blipFill>
        <p:spPr>
          <a:xfrm>
            <a:off x="3504469" y="1455089"/>
            <a:ext cx="5489486" cy="45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4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821865-5138-96E3-6B71-00BDEC30B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D2082A67-C9EC-D5B2-40DE-9BD2CAE75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6762038-9462-64D4-AFCF-FDAEF24C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275F2C07-30A9-5B10-9959-FB69D1886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162561"/>
              </p:ext>
            </p:extLst>
          </p:nvPr>
        </p:nvGraphicFramePr>
        <p:xfrm>
          <a:off x="122611" y="1781092"/>
          <a:ext cx="3023925" cy="462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068B77FF-E409-6CD3-2502-1A6DB568C55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7999"/>
          <a:stretch/>
        </p:blipFill>
        <p:spPr>
          <a:xfrm>
            <a:off x="3404621" y="866691"/>
            <a:ext cx="5723376" cy="55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0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FAA27B-7197-9873-FA68-A2BECF81A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AAE971C2-A6E1-B201-3DE5-1C6192786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326FB-FF5D-142F-A0EA-B00605E1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68" y="298917"/>
            <a:ext cx="2892880" cy="5583148"/>
          </a:xfrm>
        </p:spPr>
        <p:txBody>
          <a:bodyPr anchor="ctr">
            <a:normAutofit/>
          </a:bodyPr>
          <a:lstStyle/>
          <a:p>
            <a:r>
              <a:rPr lang="nl-NL" sz="3200"/>
              <a:t>Most </a:t>
            </a:r>
            <a:r>
              <a:rPr lang="nl-NL" sz="3200" err="1"/>
              <a:t>used</a:t>
            </a:r>
            <a:br>
              <a:rPr lang="nl-NL" sz="3200"/>
            </a:br>
            <a:r>
              <a:rPr lang="nl-NL" sz="3200" err="1"/>
              <a:t>other</a:t>
            </a:r>
            <a:r>
              <a:rPr lang="nl-NL" sz="3200"/>
              <a:t> (research) </a:t>
            </a:r>
            <a:r>
              <a:rPr lang="nl-NL" sz="3200" err="1"/>
              <a:t>profiles</a:t>
            </a:r>
            <a:r>
              <a:rPr lang="nl-NL" sz="3200"/>
              <a:t> </a:t>
            </a:r>
            <a:br>
              <a:rPr lang="nl-NL" sz="3200"/>
            </a:br>
            <a:r>
              <a:rPr lang="nl-NL" sz="3200"/>
              <a:t>at </a:t>
            </a:r>
            <a:br>
              <a:rPr lang="nl-NL" sz="3200"/>
            </a:br>
            <a:r>
              <a:rPr lang="nl-NL" sz="3200"/>
              <a:t>University of Groningen(UG) &amp; UMCG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2AE93818-39CC-32FA-2295-9E7F2126D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FDDE644D-8339-6BBB-0714-974550A6A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111406"/>
              </p:ext>
            </p:extLst>
          </p:nvPr>
        </p:nvGraphicFramePr>
        <p:xfrm>
          <a:off x="4986864" y="357809"/>
          <a:ext cx="3023925" cy="462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640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16F180-A351-D258-E481-B181D4B24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06D0415C-A308-A720-D1DB-4E7990BBA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049FA-E971-63DD-13C7-E86AF48F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68" y="298917"/>
            <a:ext cx="2892880" cy="5583148"/>
          </a:xfrm>
        </p:spPr>
        <p:txBody>
          <a:bodyPr anchor="ctr">
            <a:normAutofit/>
          </a:bodyPr>
          <a:lstStyle/>
          <a:p>
            <a:br>
              <a:rPr lang="nl-NL" sz="3200"/>
            </a:br>
            <a:r>
              <a:rPr lang="nl-NL" sz="3200" err="1"/>
              <a:t>other</a:t>
            </a:r>
            <a:r>
              <a:rPr lang="nl-NL" sz="3200"/>
              <a:t> </a:t>
            </a:r>
            <a:r>
              <a:rPr lang="nl-NL" sz="3200" err="1"/>
              <a:t>profiles</a:t>
            </a:r>
            <a:r>
              <a:rPr lang="nl-NL" sz="3200"/>
              <a:t> </a:t>
            </a:r>
            <a:br>
              <a:rPr lang="nl-NL" sz="3200"/>
            </a:br>
            <a:r>
              <a:rPr lang="nl-NL" sz="3200" err="1"/>
              <a:t>used</a:t>
            </a:r>
            <a:r>
              <a:rPr lang="nl-NL" sz="3200"/>
              <a:t> at </a:t>
            </a:r>
            <a:br>
              <a:rPr lang="nl-NL" sz="3200"/>
            </a:br>
            <a:r>
              <a:rPr lang="nl-NL" sz="3200"/>
              <a:t>University of Groningen(UG) &amp; UMCG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D371709-89D9-FD30-66AA-A41A3666C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6F0AA130-6BFE-CABB-924B-8C3AC92EF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270242"/>
              </p:ext>
            </p:extLst>
          </p:nvPr>
        </p:nvGraphicFramePr>
        <p:xfrm>
          <a:off x="4986864" y="357809"/>
          <a:ext cx="3023925" cy="462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252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nl-NL" sz="4700"/>
              <a:t>Methods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F3BAA8-AEF2-EAF6-FC7E-7F0DE4D42E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637492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40547D-62A5-511C-33FC-E4A08C9C4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79191C4-3C3D-2ABC-8127-FDCD5ED2D2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500"/>
          <a:stretch>
            <a:fillRect/>
          </a:stretch>
        </p:blipFill>
        <p:spPr>
          <a:xfrm>
            <a:off x="2847762" y="794657"/>
            <a:ext cx="5232572" cy="242070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051478" y="0"/>
            <a:ext cx="92522" cy="6858000"/>
            <a:chOff x="12068638" y="0"/>
            <a:chExt cx="123362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ABD96563-B355-0994-0F9E-94544E6F8DFC}"/>
              </a:ext>
            </a:extLst>
          </p:cNvPr>
          <p:cNvSpPr txBox="1"/>
          <p:nvPr/>
        </p:nvSpPr>
        <p:spPr>
          <a:xfrm>
            <a:off x="1301924" y="3001151"/>
            <a:ext cx="597782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E2E2E"/>
                </a:solidFill>
                <a:effectLst/>
                <a:latin typeface="elsevier-serif"/>
              </a:rPr>
              <a:t>Faculty with more profiles were more visible in search engine results, and faculty with authority records ranked more highly in search engines.</a:t>
            </a:r>
            <a:endParaRPr lang="nl-NL" sz="16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3B5D5D7-6593-5B91-0377-6E4B098335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113"/>
          <a:stretch>
            <a:fillRect/>
          </a:stretch>
        </p:blipFill>
        <p:spPr>
          <a:xfrm>
            <a:off x="136983" y="86227"/>
            <a:ext cx="6261192" cy="253343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9E1B042-DBE8-076F-2553-60E3248EFD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4259" b="20453"/>
          <a:stretch>
            <a:fillRect/>
          </a:stretch>
        </p:blipFill>
        <p:spPr>
          <a:xfrm>
            <a:off x="528776" y="3723807"/>
            <a:ext cx="6510606" cy="234108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8C8B93BC-799E-70A2-9FD7-73765177A8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92" t="18785"/>
          <a:stretch>
            <a:fillRect/>
          </a:stretch>
        </p:blipFill>
        <p:spPr>
          <a:xfrm>
            <a:off x="2813387" y="4105294"/>
            <a:ext cx="5743539" cy="25039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B7537016-5BA4-39F9-E1B1-30CC7E899F8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037" r="8640" b="14885"/>
          <a:stretch>
            <a:fillRect/>
          </a:stretch>
        </p:blipFill>
        <p:spPr>
          <a:xfrm>
            <a:off x="2847762" y="1690847"/>
            <a:ext cx="6085913" cy="221074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81AF74EB-418B-F0DC-D4C2-D7B7B3BB7C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727" y="1465173"/>
            <a:ext cx="5113703" cy="19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nl-NL" sz="3600" dirty="0" err="1"/>
              <a:t>Examples</a:t>
            </a:r>
            <a:r>
              <a:rPr lang="nl-NL" sz="3600" dirty="0"/>
              <a:t> of services </a:t>
            </a:r>
            <a:r>
              <a:rPr lang="nl-NL" sz="3600" dirty="0" err="1"/>
              <a:t>for</a:t>
            </a:r>
            <a:r>
              <a:rPr lang="nl-NL" sz="3600" dirty="0"/>
              <a:t> </a:t>
            </a:r>
            <a:r>
              <a:rPr lang="nl-NL" sz="3600" dirty="0" err="1"/>
              <a:t>researchers</a:t>
            </a:r>
            <a:endParaRPr lang="nl-NL" sz="36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B5AB71-CCB9-5F2A-D4EB-3588B425F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94335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3B47C8-7C4D-59DA-6374-C1245C192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676EE1-C684-9FF1-4F7B-E7453E6C6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0C82A1B9-F705-C273-3829-B386E5F6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E7E3457-47A9-27C0-B516-B6088676C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" y="696169"/>
            <a:ext cx="3108189" cy="99462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2807339-CC4D-1132-534A-327B43834F99}"/>
              </a:ext>
            </a:extLst>
          </p:cNvPr>
          <p:cNvSpPr txBox="1"/>
          <p:nvPr/>
        </p:nvSpPr>
        <p:spPr>
          <a:xfrm>
            <a:off x="3760825" y="696169"/>
            <a:ext cx="4876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Checks </a:t>
            </a:r>
            <a:r>
              <a:rPr lang="nl-NL" dirty="0" err="1"/>
              <a:t>by</a:t>
            </a:r>
            <a:r>
              <a:rPr lang="nl-NL" dirty="0"/>
              <a:t> default on </a:t>
            </a:r>
            <a:r>
              <a:rPr lang="nl-NL" dirty="0" err="1"/>
              <a:t>participants</a:t>
            </a:r>
            <a:r>
              <a:rPr lang="nl-NL" dirty="0"/>
              <a:t> workshops </a:t>
            </a:r>
            <a:r>
              <a:rPr lang="nl-NL" dirty="0" err="1"/>
              <a:t>and</a:t>
            </a:r>
            <a:r>
              <a:rPr lang="nl-NL" dirty="0"/>
              <a:t> meetings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Pure account 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Visibility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ORCID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Profile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SCOPUS ID</a:t>
            </a:r>
          </a:p>
          <a:p>
            <a:r>
              <a:rPr lang="nl-NL" dirty="0"/>
              <a:t>(On </a:t>
            </a:r>
            <a:r>
              <a:rPr lang="nl-NL" dirty="0" err="1"/>
              <a:t>demand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researchers</a:t>
            </a:r>
            <a:r>
              <a:rPr lang="nl-NL" dirty="0"/>
              <a:t> &amp; </a:t>
            </a:r>
            <a:r>
              <a:rPr lang="nl-NL" dirty="0" err="1"/>
              <a:t>staff</a:t>
            </a:r>
            <a:r>
              <a:rPr lang="nl-NL" dirty="0"/>
              <a:t>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433AF9E-DB88-4071-5FD4-28B34F136318}"/>
              </a:ext>
            </a:extLst>
          </p:cNvPr>
          <p:cNvSpPr txBox="1"/>
          <p:nvPr/>
        </p:nvSpPr>
        <p:spPr>
          <a:xfrm>
            <a:off x="3601730" y="434936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b="1" kern="100" dirty="0">
                <a:solidFill>
                  <a:srgbClr val="E36C0A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Want a </a:t>
            </a:r>
            <a:r>
              <a:rPr lang="en-US" sz="1800" b="1" kern="100" dirty="0">
                <a:solidFill>
                  <a:srgbClr val="BF4E1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profile check?</a:t>
            </a:r>
            <a:r>
              <a:rPr lang="en-US" sz="1800" b="1" kern="100" dirty="0">
                <a:solidFill>
                  <a:srgbClr val="44546A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Ask us via </a:t>
            </a:r>
            <a:r>
              <a:rPr lang="en-US" sz="1800" b="1" u="sng" kern="1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pure@umcg.nl</a:t>
            </a:r>
            <a:r>
              <a:rPr lang="nl-NL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5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BE4EB2-EBC4-FB4F-9CA3-F21EF5AD9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6A79FF-EBA5-A3E2-F960-836D87DFB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2AEC466A-4882-4B46-2CB8-3D88AC58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9ACEB8A-D8AE-72AB-D916-0257E3CF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06" y="2190733"/>
            <a:ext cx="2926144" cy="9306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AC7D85C-6698-C20D-92F6-223842B79336}"/>
              </a:ext>
            </a:extLst>
          </p:cNvPr>
          <p:cNvSpPr txBox="1"/>
          <p:nvPr/>
        </p:nvSpPr>
        <p:spPr>
          <a:xfrm>
            <a:off x="4040904" y="574933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b="1" kern="100" dirty="0">
                <a:solidFill>
                  <a:srgbClr val="E36C0A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Want a </a:t>
            </a:r>
            <a:r>
              <a:rPr lang="en-US" sz="1800" b="1" kern="100" dirty="0">
                <a:solidFill>
                  <a:srgbClr val="BF4E1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profile check?</a:t>
            </a:r>
            <a:r>
              <a:rPr lang="en-US" sz="1800" b="1" kern="100" dirty="0">
                <a:solidFill>
                  <a:srgbClr val="44546A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Ask us via </a:t>
            </a:r>
            <a:r>
              <a:rPr lang="en-US" sz="1800" b="1" u="sng" kern="1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pure@umcg.nl</a:t>
            </a:r>
            <a:r>
              <a:rPr lang="nl-NL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38BF295-64B9-6F75-3F2C-FBB598D415B5}"/>
              </a:ext>
            </a:extLst>
          </p:cNvPr>
          <p:cNvSpPr txBox="1"/>
          <p:nvPr/>
        </p:nvSpPr>
        <p:spPr>
          <a:xfrm>
            <a:off x="3888737" y="607848"/>
            <a:ext cx="48763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/>
              <a:t>Researchers</a:t>
            </a:r>
            <a:r>
              <a:rPr lang="nl-NL" sz="2000" dirty="0"/>
              <a:t> </a:t>
            </a:r>
            <a:r>
              <a:rPr lang="nl-NL" sz="2000" dirty="0" err="1"/>
              <a:t>profiles</a:t>
            </a:r>
            <a:br>
              <a:rPr lang="nl-NL" sz="2000" dirty="0"/>
            </a:b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ORCID (</a:t>
            </a:r>
            <a:r>
              <a:rPr lang="nl-NL" sz="2000" dirty="0" err="1"/>
              <a:t>career</a:t>
            </a:r>
            <a:r>
              <a:rPr lang="nl-NL" sz="2000" dirty="0"/>
              <a:t> </a:t>
            </a:r>
            <a:r>
              <a:rPr lang="nl-NL" sz="2000" dirty="0" err="1"/>
              <a:t>id</a:t>
            </a:r>
            <a:r>
              <a:rPr lang="nl-NL" sz="2000" dirty="0"/>
              <a:t>, non-profit)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Promote</a:t>
            </a:r>
            <a:endParaRPr lang="nl-NL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Mandatory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PhDs</a:t>
            </a:r>
            <a:endParaRPr lang="nl-NL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Public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Working</a:t>
            </a:r>
            <a:r>
              <a:rPr lang="nl-NL" sz="2000" dirty="0"/>
              <a:t> on on-boarding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Connect </a:t>
            </a:r>
            <a:r>
              <a:rPr lang="nl-NL" sz="2000" dirty="0" err="1"/>
              <a:t>other</a:t>
            </a:r>
            <a:r>
              <a:rPr lang="nl-NL" sz="2000" dirty="0"/>
              <a:t> research </a:t>
            </a:r>
            <a:r>
              <a:rPr lang="nl-NL" sz="2000" dirty="0" err="1"/>
              <a:t>id’s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corporate info</a:t>
            </a:r>
            <a:br>
              <a:rPr lang="nl-NL" sz="2000" dirty="0"/>
            </a:b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Scopus</a:t>
            </a:r>
            <a:r>
              <a:rPr lang="nl-NL" sz="2000" dirty="0"/>
              <a:t> ID &amp; Researcher 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Portal Pure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Check multiple </a:t>
            </a:r>
            <a:r>
              <a:rPr lang="nl-NL" sz="2000" dirty="0" err="1"/>
              <a:t>profiles</a:t>
            </a:r>
            <a:endParaRPr lang="nl-NL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Request</a:t>
            </a:r>
            <a:r>
              <a:rPr lang="nl-NL" sz="2000" dirty="0"/>
              <a:t> </a:t>
            </a:r>
            <a:r>
              <a:rPr lang="nl-NL" sz="2000" dirty="0" err="1"/>
              <a:t>Merge</a:t>
            </a:r>
            <a:endParaRPr lang="nl-NL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Claim / </a:t>
            </a:r>
            <a:r>
              <a:rPr lang="nl-NL" sz="2000" dirty="0" err="1"/>
              <a:t>Repair</a:t>
            </a:r>
            <a:endParaRPr lang="nl-NL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Connect ORCID</a:t>
            </a:r>
            <a:br>
              <a:rPr lang="nl-NL" sz="2000" dirty="0"/>
            </a:br>
            <a:endParaRPr lang="nl-NL" sz="2000" dirty="0"/>
          </a:p>
          <a:p>
            <a:pPr lvl="1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64849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C38483-7146-5391-3A2E-C15C0B2EF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E39A1-B3E8-3A16-9C77-77E1D41F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AEAC7E4-17A0-9753-C3CD-B214D1278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80873D-664C-A584-0F3D-FF4A7099D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5" y="3115585"/>
            <a:ext cx="3131637" cy="98308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668B20C-C47E-D9A1-F2BE-A8676CF77EE8}"/>
              </a:ext>
            </a:extLst>
          </p:cNvPr>
          <p:cNvSpPr txBox="1"/>
          <p:nvPr/>
        </p:nvSpPr>
        <p:spPr>
          <a:xfrm>
            <a:off x="3601730" y="53708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b="1" kern="100" dirty="0">
                <a:solidFill>
                  <a:srgbClr val="E36C0A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Want a </a:t>
            </a:r>
            <a:r>
              <a:rPr lang="en-US" sz="1800" b="1" kern="100" dirty="0">
                <a:solidFill>
                  <a:srgbClr val="BF4E1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profile check?</a:t>
            </a:r>
            <a:r>
              <a:rPr lang="en-US" sz="1800" b="1" kern="100" dirty="0">
                <a:solidFill>
                  <a:srgbClr val="44546A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Ask us via </a:t>
            </a:r>
            <a:r>
              <a:rPr lang="en-US" sz="1800" b="1" u="sng" kern="1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pure@umcg.nl</a:t>
            </a:r>
            <a:r>
              <a:rPr lang="nl-NL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A656F7E-C62E-AE79-8935-B40C7644264E}"/>
              </a:ext>
            </a:extLst>
          </p:cNvPr>
          <p:cNvSpPr txBox="1"/>
          <p:nvPr/>
        </p:nvSpPr>
        <p:spPr>
          <a:xfrm>
            <a:off x="3872284" y="766763"/>
            <a:ext cx="4876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Other</a:t>
            </a:r>
            <a:r>
              <a:rPr lang="nl-NL" sz="2400" dirty="0"/>
              <a:t> (research) </a:t>
            </a:r>
            <a:r>
              <a:rPr lang="nl-NL" sz="2400" dirty="0" err="1"/>
              <a:t>profiles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Google </a:t>
            </a:r>
            <a:r>
              <a:rPr lang="nl-NL" sz="2400" dirty="0" err="1"/>
              <a:t>Scholar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Linkedin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ResearchGate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Wikipedia</a:t>
            </a:r>
          </a:p>
        </p:txBody>
      </p:sp>
      <p:sp>
        <p:nvSpPr>
          <p:cNvPr id="2" name="Tekstvak 11">
            <a:extLst>
              <a:ext uri="{FF2B5EF4-FFF2-40B4-BE49-F238E27FC236}">
                <a16:creationId xmlns:a16="http://schemas.microsoft.com/office/drawing/2014/main" id="{027EBB72-0ECE-3701-8083-8BC279776BC2}"/>
              </a:ext>
            </a:extLst>
          </p:cNvPr>
          <p:cNvSpPr txBox="1"/>
          <p:nvPr/>
        </p:nvSpPr>
        <p:spPr>
          <a:xfrm>
            <a:off x="3872285" y="3287197"/>
            <a:ext cx="4876335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MAIN FOCUS: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</a:rPr>
              <a:t>Mention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current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affiliation</a:t>
            </a: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</a:rPr>
              <a:t>Synch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when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possible</a:t>
            </a: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</a:rPr>
              <a:t>Add</a:t>
            </a:r>
            <a:r>
              <a:rPr lang="nl-NL" dirty="0">
                <a:solidFill>
                  <a:schemeClr val="bg1"/>
                </a:solidFill>
              </a:rPr>
              <a:t> links &amp; </a:t>
            </a:r>
            <a:r>
              <a:rPr lang="nl-NL" dirty="0" err="1">
                <a:solidFill>
                  <a:schemeClr val="bg1"/>
                </a:solidFill>
              </a:rPr>
              <a:t>contacts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current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affiliation</a:t>
            </a: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Keep </a:t>
            </a:r>
            <a:r>
              <a:rPr lang="nl-NL" dirty="0" err="1">
                <a:solidFill>
                  <a:schemeClr val="bg1"/>
                </a:solidFill>
              </a:rPr>
              <a:t>updated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0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nl-NL" sz="4700"/>
              <a:t>About the Presenter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8E8552-EF8A-7FAA-ECE2-819896DB15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56956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FAEDB5-F747-DD91-BAE4-0C0A7475D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61B8FC-A3DB-26A9-542B-331AE4F57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360DC-FEA9-AA26-0AFA-345CA5DD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nl-NL" sz="3600" dirty="0"/>
              <a:t>More </a:t>
            </a:r>
            <a:r>
              <a:rPr lang="nl-NL" sz="3600" dirty="0" err="1"/>
              <a:t>examples</a:t>
            </a:r>
            <a:endParaRPr lang="nl-NL" sz="36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B2CDFEC-6619-291C-9872-9DEB22F55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521D32-B4E4-7BC6-8730-5112020CB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3961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748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B051E-5A5A-EF62-2258-EFAF3E66C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59703A-D450-7B9B-77C5-B593A5E17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84BD26C7-CD95-EA13-F1DE-2FAAFB7D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portant things to know before starting CVI - SAP Community">
            <a:extLst>
              <a:ext uri="{FF2B5EF4-FFF2-40B4-BE49-F238E27FC236}">
                <a16:creationId xmlns:a16="http://schemas.microsoft.com/office/drawing/2014/main" id="{FEC94E23-0AFF-FB89-3909-4E824A540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0" y="303931"/>
            <a:ext cx="8840253" cy="594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356E24-FD43-8E42-12B9-5A39CF880839}"/>
              </a:ext>
            </a:extLst>
          </p:cNvPr>
          <p:cNvSpPr txBox="1"/>
          <p:nvPr/>
        </p:nvSpPr>
        <p:spPr>
          <a:xfrm>
            <a:off x="353832" y="6249724"/>
            <a:ext cx="82574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b="1" i="1" dirty="0">
                <a:solidFill>
                  <a:srgbClr val="0E0F25"/>
                </a:solidFill>
                <a:effectLst/>
                <a:latin typeface="__Source_Sans_3_11ceb6"/>
              </a:rPr>
              <a:t>UKSG webinar - </a:t>
            </a:r>
            <a:r>
              <a:rPr lang="en-US" sz="1400" b="1" i="1" dirty="0">
                <a:solidFill>
                  <a:srgbClr val="0E0F25"/>
                </a:solidFill>
                <a:effectLst/>
                <a:latin typeface="__Source_Sans_3_11ceb6"/>
                <a:hlinkClick r:id="rId4"/>
              </a:rPr>
              <a:t>Current Research Information Systems (CRIS): What are they and what do they do? </a:t>
            </a:r>
            <a:r>
              <a:rPr lang="en-US" sz="1400" b="1" i="1" dirty="0">
                <a:solidFill>
                  <a:srgbClr val="0E0F25"/>
                </a:solidFill>
                <a:effectLst/>
                <a:latin typeface="__Source_Sans_3_11ceb6"/>
              </a:rPr>
              <a:t>2015!</a:t>
            </a:r>
          </a:p>
        </p:txBody>
      </p:sp>
    </p:spTree>
    <p:extLst>
      <p:ext uri="{BB962C8B-B14F-4D97-AF65-F5344CB8AC3E}">
        <p14:creationId xmlns:p14="http://schemas.microsoft.com/office/powerpoint/2010/main" val="4252469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184530-6FE7-5726-F313-04C73618D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FA6893-31FE-0FBF-8148-40E8D0C77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F5EFAB35-95AA-8648-E283-266A2F5A7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9D91298-8BB4-4857-D0D8-9EE5BB1747A1}"/>
              </a:ext>
            </a:extLst>
          </p:cNvPr>
          <p:cNvSpPr txBox="1"/>
          <p:nvPr/>
        </p:nvSpPr>
        <p:spPr>
          <a:xfrm>
            <a:off x="353832" y="6249724"/>
            <a:ext cx="8257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err="1">
                <a:hlinkClick r:id="rId3"/>
              </a:rPr>
              <a:t>FRIDa</a:t>
            </a:r>
            <a:r>
              <a:rPr lang="en-GB" dirty="0">
                <a:hlinkClick r:id="rId3"/>
              </a:rPr>
              <a:t> Research Information Datawarehouse (Nick Veenstra)</a:t>
            </a:r>
            <a:endParaRPr lang="en-US" sz="1400" b="1" i="1" dirty="0">
              <a:solidFill>
                <a:srgbClr val="0E0F25"/>
              </a:solidFill>
              <a:effectLst/>
              <a:latin typeface="__Source_Sans_3_11ceb6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A26B2CE-887B-ACB2-F945-8D671037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813"/>
            <a:ext cx="9144000" cy="57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7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1CB19E-C38B-FADC-958B-93EFF6E24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75FD4-9F88-58B7-ACC0-0E0965A88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B7A78665-63F6-AC7B-B9E3-02AACE4B5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AAE0697-0CF4-036C-0659-3660FF347D66}"/>
              </a:ext>
            </a:extLst>
          </p:cNvPr>
          <p:cNvSpPr txBox="1"/>
          <p:nvPr/>
        </p:nvSpPr>
        <p:spPr>
          <a:xfrm>
            <a:off x="353832" y="6249724"/>
            <a:ext cx="8257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hlinkClick r:id="rId2"/>
              </a:rPr>
              <a:t>Enrichment of research metadata using graph technology (Nick Veenstra)</a:t>
            </a:r>
            <a:endParaRPr lang="en-US" sz="1400" b="1" i="1" dirty="0">
              <a:solidFill>
                <a:srgbClr val="0E0F25"/>
              </a:solidFill>
              <a:effectLst/>
              <a:latin typeface="__Source_Sans_3_11ceb6"/>
            </a:endParaRPr>
          </a:p>
        </p:txBody>
      </p:sp>
      <p:pic>
        <p:nvPicPr>
          <p:cNvPr id="3074" name="Picture 2" descr="diagram">
            <a:extLst>
              <a:ext uri="{FF2B5EF4-FFF2-40B4-BE49-F238E27FC236}">
                <a16:creationId xmlns:a16="http://schemas.microsoft.com/office/drawing/2014/main" id="{086D6CEA-016B-9AD8-F52C-8B5B236A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04"/>
            <a:ext cx="9141714" cy="63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70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FDA028-61F5-6B60-81D5-AC66593F0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EC38617-21DF-0328-2376-A944275D5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A098C-D6FF-76CD-8CAE-F1FB665C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nl-NL" sz="4700"/>
              <a:t>Results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F17A82F-F20B-D65A-8584-4E4897BA4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75FE6A-C360-CBD3-02FC-AC44AF0F2A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540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C050CB-9B5B-1BC1-3D08-1C5782D79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141FEB-8BF4-8845-1354-604F00907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3D95F-53AA-AF11-2FBD-E89F5973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nl-NL" sz="3200" dirty="0" err="1"/>
              <a:t>Fill</a:t>
            </a:r>
            <a:r>
              <a:rPr lang="nl-NL" sz="3200" dirty="0"/>
              <a:t> </a:t>
            </a:r>
            <a:r>
              <a:rPr lang="nl-NL" sz="3200" dirty="0" err="1"/>
              <a:t>grade</a:t>
            </a:r>
            <a:r>
              <a:rPr lang="nl-NL" sz="3200" dirty="0"/>
              <a:t> research </a:t>
            </a:r>
            <a:r>
              <a:rPr lang="nl-NL" sz="3200" dirty="0" err="1"/>
              <a:t>profiles</a:t>
            </a:r>
            <a:br>
              <a:rPr lang="nl-NL" sz="3200" dirty="0"/>
            </a:br>
            <a:r>
              <a:rPr lang="nl-NL" sz="2000" dirty="0"/>
              <a:t>(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synched</a:t>
            </a:r>
            <a:r>
              <a:rPr lang="nl-NL" sz="2000" dirty="0"/>
              <a:t> data)</a:t>
            </a:r>
            <a:endParaRPr lang="nl-NL" sz="32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92C805A-609A-85E9-2EDF-DBCEDED5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C6455E-701B-0020-5D5C-2849C29047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07267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688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nl-NL" sz="4300" err="1"/>
              <a:t>Discussion</a:t>
            </a:r>
            <a:endParaRPr lang="nl-NL" sz="43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6ED294-62C5-6C8D-6CFB-8B811D730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481260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nl-NL" sz="4700"/>
              <a:t>Future Directions</a:t>
            </a:r>
          </a:p>
        </p:txBody>
      </p:sp>
      <p:pic>
        <p:nvPicPr>
          <p:cNvPr id="1026" name="Picture 2" descr="Book cover">
            <a:extLst>
              <a:ext uri="{FF2B5EF4-FFF2-40B4-BE49-F238E27FC236}">
                <a16:creationId xmlns:a16="http://schemas.microsoft.com/office/drawing/2014/main" id="{6D1CF6EC-742A-0BA7-5D92-834CDB478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18010"/>
          <a:stretch>
            <a:fillRect/>
          </a:stretch>
        </p:blipFill>
        <p:spPr bwMode="auto">
          <a:xfrm>
            <a:off x="273" y="0"/>
            <a:ext cx="3402885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5E7D91-E5D3-FC17-56CE-F72A2F14D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815732"/>
              </p:ext>
            </p:extLst>
          </p:nvPr>
        </p:nvGraphicFramePr>
        <p:xfrm>
          <a:off x="3973321" y="2706624"/>
          <a:ext cx="4688333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59132-8EA2-AC21-6005-99C0A978D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9AF52EF4-E7B3-EC45-5F41-DF1EF94B4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B7BF724-4D60-3684-8142-1E7EDE35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74730-65A5-BB01-2041-E4FE1D72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11" y="-137597"/>
            <a:ext cx="3485178" cy="1547996"/>
          </a:xfrm>
        </p:spPr>
        <p:txBody>
          <a:bodyPr anchor="ctr">
            <a:normAutofit/>
          </a:bodyPr>
          <a:lstStyle/>
          <a:p>
            <a:r>
              <a:rPr lang="nl-NL" sz="3500" dirty="0"/>
              <a:t>Take Home</a:t>
            </a:r>
          </a:p>
        </p:txBody>
      </p:sp>
      <p:pic>
        <p:nvPicPr>
          <p:cNvPr id="3" name="Picture 2" descr="Blauwe pijlen die naar een rode knop wijzen">
            <a:extLst>
              <a:ext uri="{FF2B5EF4-FFF2-40B4-BE49-F238E27FC236}">
                <a16:creationId xmlns:a16="http://schemas.microsoft.com/office/drawing/2014/main" id="{78B3EE94-C5A9-4596-4282-8FD024AF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962" r="23487" b="-2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A3D950-B96B-D495-B319-D5FC0AB20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810848"/>
              </p:ext>
            </p:extLst>
          </p:nvPr>
        </p:nvGraphicFramePr>
        <p:xfrm>
          <a:off x="571351" y="2743200"/>
          <a:ext cx="3485179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3" descr="Profile, Concept, Visual, Creative, Identity PNG">
            <a:extLst>
              <a:ext uri="{FF2B5EF4-FFF2-40B4-BE49-F238E27FC236}">
                <a16:creationId xmlns:a16="http://schemas.microsoft.com/office/drawing/2014/main" id="{1AF0A5CA-F680-A84B-FDEB-89388B4F296F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6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27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4000" y="2741159"/>
            <a:ext cx="2008412" cy="1610405"/>
          </a:xfrm>
          <a:prstGeom prst="rect">
            <a:avLst/>
          </a:prstGeom>
        </p:spPr>
      </p:pic>
      <p:pic>
        <p:nvPicPr>
          <p:cNvPr id="2050" name="Picture 2" descr="Carrot or Stick? -">
            <a:extLst>
              <a:ext uri="{FF2B5EF4-FFF2-40B4-BE49-F238E27FC236}">
                <a16:creationId xmlns:a16="http://schemas.microsoft.com/office/drawing/2014/main" id="{21ABA43C-1888-B816-CCD6-A1C33C3D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96" y="1093602"/>
            <a:ext cx="1791853" cy="119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45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CE2E8-F190-92F3-FB42-04D0C9A2F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2BBDF-8FA8-9A0C-E645-EDC80D5FF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A3B81-2D9F-294D-FCAC-8F53BB4F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nl-NL" sz="4000" dirty="0" err="1">
                <a:hlinkClick r:id="rId2"/>
              </a:rPr>
              <a:t>References</a:t>
            </a:r>
            <a:endParaRPr lang="nl-NL" sz="40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C0EDC1-A37B-B7B9-A7B9-C482F5ECA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document&#10;&#10;AI-generated content may be incorrect.">
            <a:extLst>
              <a:ext uri="{FF2B5EF4-FFF2-40B4-BE49-F238E27FC236}">
                <a16:creationId xmlns:a16="http://schemas.microsoft.com/office/drawing/2014/main" id="{95F031BC-240F-D8A7-7A46-A5920E1C1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494" y="359877"/>
            <a:ext cx="5521425" cy="622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2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CE6C23-8A61-9D21-FA71-7367EDEB0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30BA6-DBF0-2810-D854-1759E1FF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1" y="96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nl-NL" sz="3500" dirty="0"/>
              <a:t>Take Home</a:t>
            </a:r>
          </a:p>
        </p:txBody>
      </p:sp>
      <p:pic>
        <p:nvPicPr>
          <p:cNvPr id="3" name="Picture 2" descr="Blauwe pijlen die naar een rode knop wijzen">
            <a:extLst>
              <a:ext uri="{FF2B5EF4-FFF2-40B4-BE49-F238E27FC236}">
                <a16:creationId xmlns:a16="http://schemas.microsoft.com/office/drawing/2014/main" id="{E857AB39-29D2-4C5D-2E80-D2711BD883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962" r="23487" b="-2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AED764-97DF-C4F7-136B-9B0D9E87A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276724"/>
              </p:ext>
            </p:extLst>
          </p:nvPr>
        </p:nvGraphicFramePr>
        <p:xfrm>
          <a:off x="571351" y="2743200"/>
          <a:ext cx="3485179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3" descr="Profile, Concept, Visual, Creative, Identity PNG">
            <a:extLst>
              <a:ext uri="{FF2B5EF4-FFF2-40B4-BE49-F238E27FC236}">
                <a16:creationId xmlns:a16="http://schemas.microsoft.com/office/drawing/2014/main" id="{56617B9F-4B5E-31B8-75E1-31187841BD2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6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27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4000" y="2741159"/>
            <a:ext cx="2008412" cy="1610405"/>
          </a:xfrm>
          <a:prstGeom prst="rect">
            <a:avLst/>
          </a:prstGeom>
        </p:spPr>
      </p:pic>
      <p:pic>
        <p:nvPicPr>
          <p:cNvPr id="1026" name="Picture 2" descr="Carrot or Stick? -">
            <a:extLst>
              <a:ext uri="{FF2B5EF4-FFF2-40B4-BE49-F238E27FC236}">
                <a16:creationId xmlns:a16="http://schemas.microsoft.com/office/drawing/2014/main" id="{AF974C37-9ED8-73CF-0B39-32818601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8" y="1169698"/>
            <a:ext cx="1656063" cy="11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81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146E16-592F-DF0C-2C83-8763E0A68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9084EF-ACB2-88B5-C47F-55AA2DF4B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D229B-C9DE-00A2-DA52-2300ECD9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nl-NL" sz="4000" dirty="0" err="1">
                <a:hlinkClick r:id="rId2"/>
              </a:rPr>
              <a:t>References</a:t>
            </a:r>
            <a:endParaRPr lang="nl-NL" sz="40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7F612CB-269A-8293-464E-B0DEFB862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CA26CCF1-0C3E-8DC3-9CDF-FA7C7AFD5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402" y="201385"/>
            <a:ext cx="4953182" cy="64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05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B758A5-7978-2542-2EF4-26700B33F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589714-5B39-C87C-D904-20C42151A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E650B-4063-CDA4-8768-DFA89D41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nl-NL" sz="4000" dirty="0" err="1">
                <a:hlinkClick r:id="rId2"/>
              </a:rPr>
              <a:t>References</a:t>
            </a:r>
            <a:endParaRPr lang="nl-NL" sz="40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3AF3C75-E7C7-0C9D-F634-E478B5BFE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research page&#10;&#10;AI-generated content may be incorrect.">
            <a:extLst>
              <a:ext uri="{FF2B5EF4-FFF2-40B4-BE49-F238E27FC236}">
                <a16:creationId xmlns:a16="http://schemas.microsoft.com/office/drawing/2014/main" id="{75EF2314-C5DE-4508-6712-778966598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583" y="533400"/>
            <a:ext cx="5728132" cy="448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49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FD5E74E-C3A2-61E3-07CA-22D9EE08B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290" y="2226142"/>
            <a:ext cx="7644710" cy="463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3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11239-E216-57DE-743C-F8A2BFCAF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510FD30C-7118-BCED-FB76-5399A63AB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151D615-5C86-F703-E308-8D6F7A92C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E9465-EF86-ADE0-3E84-52FCB76B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353" y="570453"/>
            <a:ext cx="3485178" cy="1624520"/>
          </a:xfrm>
        </p:spPr>
        <p:txBody>
          <a:bodyPr anchor="ctr">
            <a:normAutofit/>
          </a:bodyPr>
          <a:lstStyle/>
          <a:p>
            <a:r>
              <a:rPr lang="nl-NL" sz="3500" err="1"/>
              <a:t>Why</a:t>
            </a:r>
            <a:r>
              <a:rPr lang="nl-NL" sz="3500"/>
              <a:t> </a:t>
            </a:r>
            <a:r>
              <a:rPr lang="nl-NL" sz="3500" err="1"/>
              <a:t>the</a:t>
            </a:r>
            <a:r>
              <a:rPr lang="nl-NL" sz="3500"/>
              <a:t> </a:t>
            </a:r>
            <a:r>
              <a:rPr lang="nl-NL" sz="3500" err="1"/>
              <a:t>library</a:t>
            </a:r>
            <a:r>
              <a:rPr lang="nl-NL" sz="3500"/>
              <a:t>?</a:t>
            </a:r>
          </a:p>
        </p:txBody>
      </p:sp>
      <p:pic>
        <p:nvPicPr>
          <p:cNvPr id="3" name="Picture 2" descr="Blauwe pijlen die naar een rode knop wijzen">
            <a:extLst>
              <a:ext uri="{FF2B5EF4-FFF2-40B4-BE49-F238E27FC236}">
                <a16:creationId xmlns:a16="http://schemas.microsoft.com/office/drawing/2014/main" id="{97FAD87A-292B-F665-507A-DBA55AB1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962" r="23487" b="-2"/>
          <a:stretch>
            <a:fillRect/>
          </a:stretch>
        </p:blipFill>
        <p:spPr>
          <a:xfrm>
            <a:off x="0" y="0"/>
            <a:ext cx="4577118" cy="6858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7B1EE8-367D-1ECD-6ACE-4B51B7A42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11599"/>
              </p:ext>
            </p:extLst>
          </p:nvPr>
        </p:nvGraphicFramePr>
        <p:xfrm>
          <a:off x="5052480" y="1859414"/>
          <a:ext cx="3485179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Picture 17" descr="Profile, Concept, Visual, Creative, Identity PNG">
            <a:extLst>
              <a:ext uri="{FF2B5EF4-FFF2-40B4-BE49-F238E27FC236}">
                <a16:creationId xmlns:a16="http://schemas.microsoft.com/office/drawing/2014/main" id="{AC4DEAA7-EB8B-FB67-EAB8-93CE971236F1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6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27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2000" y="2761570"/>
            <a:ext cx="2008412" cy="16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1FF40-08F1-CE4A-1B56-141E9092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900"/>
              <a:t>Research Support before CRIS (Pure)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0B95E-F6E0-EC12-470D-E05569524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807208"/>
            <a:ext cx="2571750" cy="3410712"/>
          </a:xfrm>
        </p:spPr>
        <p:txBody>
          <a:bodyPr anchor="t">
            <a:normAutofit/>
          </a:bodyPr>
          <a:lstStyle/>
          <a:p>
            <a:r>
              <a:rPr lang="nl-NL" sz="1900" i="1"/>
              <a:t>Literature Search</a:t>
            </a:r>
          </a:p>
          <a:p>
            <a:r>
              <a:rPr lang="nl-NL" sz="1900" i="1"/>
              <a:t>Citation overviews</a:t>
            </a:r>
          </a:p>
          <a:p>
            <a:r>
              <a:rPr lang="nl-NL" sz="1900" i="1"/>
              <a:t>Reference Management</a:t>
            </a:r>
          </a:p>
          <a:p>
            <a:r>
              <a:rPr lang="nl-NL" sz="1900" i="1"/>
              <a:t>Document delivery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704AE0-3C51-4EBF-D35C-4F2BD49E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722" y="1700913"/>
            <a:ext cx="5177790" cy="34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5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BFA44D-B3C0-6FE4-87FC-468C52247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E5D6A0-24A4-A538-2223-379388A9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49416-F073-9705-E1DA-9C4400A2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080"/>
            <a:ext cx="2571750" cy="11698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900" dirty="0"/>
              <a:t>Research Portal (Pure)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A56CA83F-1002-26F7-AF92-94D55AFC4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84DC2-E408-8A5C-2415-DD0C36F8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1" y="2807208"/>
            <a:ext cx="2819917" cy="3410712"/>
          </a:xfrm>
        </p:spPr>
        <p:txBody>
          <a:bodyPr anchor="t">
            <a:normAutofit fontScale="85000" lnSpcReduction="10000"/>
          </a:bodyPr>
          <a:lstStyle/>
          <a:p>
            <a:r>
              <a:rPr lang="nl-NL" sz="1900" i="1" dirty="0"/>
              <a:t>Managing research database</a:t>
            </a:r>
          </a:p>
          <a:p>
            <a:r>
              <a:rPr lang="nl-NL" sz="1900" i="1" dirty="0"/>
              <a:t>Research impact </a:t>
            </a:r>
            <a:r>
              <a:rPr lang="nl-NL" sz="1900" i="1" dirty="0" err="1"/>
              <a:t>analytics</a:t>
            </a:r>
            <a:endParaRPr lang="nl-NL" sz="1900" i="1" dirty="0"/>
          </a:p>
          <a:p>
            <a:r>
              <a:rPr lang="nl-NL" sz="1900" i="1" dirty="0"/>
              <a:t>Research assessments</a:t>
            </a:r>
          </a:p>
          <a:p>
            <a:r>
              <a:rPr lang="nl-NL" sz="1900" i="1" dirty="0"/>
              <a:t>Research </a:t>
            </a:r>
            <a:r>
              <a:rPr lang="nl-NL" sz="1900" i="1" dirty="0" err="1"/>
              <a:t>IDs</a:t>
            </a:r>
            <a:r>
              <a:rPr lang="nl-NL" sz="1900" i="1" dirty="0"/>
              <a:t> &amp; </a:t>
            </a:r>
            <a:r>
              <a:rPr lang="nl-NL" sz="1900" i="1" dirty="0" err="1"/>
              <a:t>profiles</a:t>
            </a:r>
            <a:endParaRPr lang="nl-NL" sz="1900" i="1" dirty="0"/>
          </a:p>
          <a:p>
            <a:r>
              <a:rPr lang="nl-NL" sz="1900" i="1" dirty="0"/>
              <a:t>Research dashboard </a:t>
            </a:r>
            <a:r>
              <a:rPr lang="nl-NL" sz="1900" i="1" dirty="0" err="1"/>
              <a:t>and</a:t>
            </a:r>
            <a:r>
              <a:rPr lang="nl-NL" sz="1900" i="1" dirty="0"/>
              <a:t> on </a:t>
            </a:r>
            <a:r>
              <a:rPr lang="nl-NL" sz="1900" i="1" dirty="0" err="1"/>
              <a:t>demand</a:t>
            </a:r>
            <a:r>
              <a:rPr lang="nl-NL" sz="1900" i="1" dirty="0"/>
              <a:t> services</a:t>
            </a:r>
          </a:p>
          <a:p>
            <a:r>
              <a:rPr lang="nl-NL" sz="1900" i="1" dirty="0"/>
              <a:t>…..</a:t>
            </a:r>
          </a:p>
          <a:p>
            <a:r>
              <a:rPr lang="nl-NL" sz="1900" i="1" dirty="0" err="1"/>
              <a:t>Literature</a:t>
            </a:r>
            <a:r>
              <a:rPr lang="nl-NL" sz="1900" i="1" dirty="0"/>
              <a:t> Search</a:t>
            </a:r>
          </a:p>
          <a:p>
            <a:r>
              <a:rPr lang="nl-NL" sz="1900" i="1" dirty="0" err="1"/>
              <a:t>Citation</a:t>
            </a:r>
            <a:r>
              <a:rPr lang="nl-NL" sz="1900" i="1" dirty="0"/>
              <a:t> </a:t>
            </a:r>
            <a:r>
              <a:rPr lang="nl-NL" sz="1900" i="1" dirty="0" err="1"/>
              <a:t>overviews</a:t>
            </a:r>
            <a:endParaRPr lang="nl-NL" sz="1900" i="1" dirty="0"/>
          </a:p>
          <a:p>
            <a:r>
              <a:rPr lang="nl-NL" sz="1900" i="1" dirty="0"/>
              <a:t>Reference Management</a:t>
            </a:r>
          </a:p>
          <a:p>
            <a:r>
              <a:rPr lang="nl-NL" sz="1900" i="1" dirty="0"/>
              <a:t>Document delivery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CAF7DF-A6CE-9410-5B69-833B5B349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154" y="489968"/>
            <a:ext cx="5400811" cy="58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3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44D73B-3DB9-270F-9B3D-2839CE5ED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09FC2-50BE-0AD0-9DD2-A4902CC0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388" y="473845"/>
            <a:ext cx="4825047" cy="5583148"/>
          </a:xfrm>
        </p:spPr>
        <p:txBody>
          <a:bodyPr anchor="ctr">
            <a:normAutofit/>
          </a:bodyPr>
          <a:lstStyle/>
          <a:p>
            <a:r>
              <a:rPr lang="nl-NL" sz="3600"/>
              <a:t>Corporate (Research) </a:t>
            </a:r>
            <a:r>
              <a:rPr lang="nl-NL" sz="3600" err="1"/>
              <a:t>Profiles</a:t>
            </a:r>
            <a:r>
              <a:rPr lang="nl-NL" sz="3600"/>
              <a:t> </a:t>
            </a:r>
            <a:br>
              <a:rPr lang="nl-NL" sz="3600"/>
            </a:br>
            <a:r>
              <a:rPr lang="nl-NL" sz="3600"/>
              <a:t>at </a:t>
            </a:r>
            <a:br>
              <a:rPr lang="nl-NL" sz="3600"/>
            </a:br>
            <a:r>
              <a:rPr lang="nl-NL" sz="3600"/>
              <a:t>University of Groningen(UG) &amp; UMCG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45904DF1-3C3A-111C-EFCE-6036D333C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708249"/>
              </p:ext>
            </p:extLst>
          </p:nvPr>
        </p:nvGraphicFramePr>
        <p:xfrm>
          <a:off x="109315" y="1115770"/>
          <a:ext cx="3023925" cy="462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47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81252-7D24-C6E8-814C-17EFDD252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9C78A27E-6519-D5BA-AC33-9A427E90A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9B41A89-8767-543A-8FEB-26F7B63F4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EE23BFDC-98C7-8841-6498-123E466D5E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957519"/>
              </p:ext>
            </p:extLst>
          </p:nvPr>
        </p:nvGraphicFramePr>
        <p:xfrm>
          <a:off x="98305" y="1473310"/>
          <a:ext cx="3023925" cy="462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B78189EC-C517-D7A1-3E23-2DC1C8F5D8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261" y="1283598"/>
            <a:ext cx="5585128" cy="500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0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73A489-3C88-CDFA-1E26-957BEE78D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9EC91256-135E-3792-9051-A7FC43741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09A1E17D-BD1E-EBDF-9C9B-A0FEE1571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CDDF095C-CDA3-EBD4-6B45-88DA5C72E4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160310"/>
              </p:ext>
            </p:extLst>
          </p:nvPr>
        </p:nvGraphicFramePr>
        <p:xfrm>
          <a:off x="122611" y="1781092"/>
          <a:ext cx="3023925" cy="462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572E6368-B27F-7A8A-3E61-9E6DED1CD2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679" y="934116"/>
            <a:ext cx="5617748" cy="48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0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1390</Words>
  <Application>Microsoft Macintosh PowerPoint</Application>
  <PresentationFormat>On-screen Show (4:3)</PresentationFormat>
  <Paragraphs>178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__Source_Sans_3_11ceb6</vt:lpstr>
      <vt:lpstr>Aptos</vt:lpstr>
      <vt:lpstr>Arial</vt:lpstr>
      <vt:lpstr>Calibri</vt:lpstr>
      <vt:lpstr>elsevier-serif</vt:lpstr>
      <vt:lpstr>Tahoma</vt:lpstr>
      <vt:lpstr>Wingdings</vt:lpstr>
      <vt:lpstr>Office Theme</vt:lpstr>
      <vt:lpstr>PowerPoint Presentation</vt:lpstr>
      <vt:lpstr>About the Presenter</vt:lpstr>
      <vt:lpstr>Take Home</vt:lpstr>
      <vt:lpstr>Why the library?</vt:lpstr>
      <vt:lpstr>Research Support before CRIS (Pure)</vt:lpstr>
      <vt:lpstr>Research Portal (Pure)</vt:lpstr>
      <vt:lpstr>Corporate (Research) Profiles  at  University of Groningen(UG) &amp; UMCG</vt:lpstr>
      <vt:lpstr>PowerPoint Presentation</vt:lpstr>
      <vt:lpstr>PowerPoint Presentation</vt:lpstr>
      <vt:lpstr>PowerPoint Presentation</vt:lpstr>
      <vt:lpstr>PowerPoint Presentation</vt:lpstr>
      <vt:lpstr>Most used other (research) profiles  at  University of Groningen(UG) &amp; UMCG</vt:lpstr>
      <vt:lpstr> other profiles  used at  University of Groningen(UG) &amp; UMCG</vt:lpstr>
      <vt:lpstr>Methods</vt:lpstr>
      <vt:lpstr>PowerPoint Presentation</vt:lpstr>
      <vt:lpstr>Examples of services for researchers</vt:lpstr>
      <vt:lpstr>PowerPoint Presentation</vt:lpstr>
      <vt:lpstr>PowerPoint Presentation</vt:lpstr>
      <vt:lpstr>PowerPoint Presentation</vt:lpstr>
      <vt:lpstr>More examples</vt:lpstr>
      <vt:lpstr>PowerPoint Presentation</vt:lpstr>
      <vt:lpstr>PowerPoint Presentation</vt:lpstr>
      <vt:lpstr>PowerPoint Presentation</vt:lpstr>
      <vt:lpstr>Results</vt:lpstr>
      <vt:lpstr>Fill grade research profiles (not the synched data)</vt:lpstr>
      <vt:lpstr>Discussion</vt:lpstr>
      <vt:lpstr>Future Directions</vt:lpstr>
      <vt:lpstr>Take Home</vt:lpstr>
      <vt:lpstr>References</vt:lpstr>
      <vt:lpstr>References</vt:lpstr>
      <vt:lpstr>References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Brekel, AJP van den (cmb)</cp:lastModifiedBy>
  <cp:revision>6</cp:revision>
  <dcterms:created xsi:type="dcterms:W3CDTF">2013-01-27T09:14:16Z</dcterms:created>
  <dcterms:modified xsi:type="dcterms:W3CDTF">2025-06-11T13:30:07Z</dcterms:modified>
  <cp:category/>
</cp:coreProperties>
</file>