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85" r:id="rId5"/>
  </p:sldMasterIdLst>
  <p:notesMasterIdLst>
    <p:notesMasterId r:id="rId18"/>
  </p:notesMasterIdLst>
  <p:sldIdLst>
    <p:sldId id="258" r:id="rId6"/>
    <p:sldId id="2101276679" r:id="rId7"/>
    <p:sldId id="2101276673" r:id="rId8"/>
    <p:sldId id="2101276674" r:id="rId9"/>
    <p:sldId id="2101276681" r:id="rId10"/>
    <p:sldId id="2101276680" r:id="rId11"/>
    <p:sldId id="2101276682" r:id="rId12"/>
    <p:sldId id="2101276677" r:id="rId13"/>
    <p:sldId id="2101276685" r:id="rId14"/>
    <p:sldId id="2101276683" r:id="rId15"/>
    <p:sldId id="2101276671"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EAB1DB-2245-66BD-FEC7-AF7BEB5EB309}" v="1649" dt="2025-06-09T17:55:38.8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4660"/>
  </p:normalViewPr>
  <p:slideViewPr>
    <p:cSldViewPr snapToGrid="0">
      <p:cViewPr varScale="1">
        <p:scale>
          <a:sx n="108" d="100"/>
          <a:sy n="108" d="100"/>
        </p:scale>
        <p:origin x="132" y="120"/>
      </p:cViewPr>
      <p:guideLst/>
    </p:cSldViewPr>
  </p:slideViewPr>
  <p:notesTextViewPr>
    <p:cViewPr>
      <p:scale>
        <a:sx n="1" d="1"/>
        <a:sy n="1" d="1"/>
      </p:scale>
      <p:origin x="0" y="0"/>
    </p:cViewPr>
  </p:notesTextViewPr>
  <p:sorterViewPr>
    <p:cViewPr>
      <p:scale>
        <a:sx n="100" d="100"/>
        <a:sy n="100" d="100"/>
      </p:scale>
      <p:origin x="0" y="-24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248214409199143E-2"/>
          <c:y val="2.8725785932104186E-2"/>
          <c:w val="0.91909337268524527"/>
          <c:h val="0.52524982306041934"/>
        </c:manualLayout>
      </c:layout>
      <c:barChart>
        <c:barDir val="col"/>
        <c:grouping val="clustered"/>
        <c:varyColors val="0"/>
        <c:ser>
          <c:idx val="0"/>
          <c:order val="0"/>
          <c:tx>
            <c:strRef>
              <c:f>Sheet1!$B$1</c:f>
              <c:strCache>
                <c:ptCount val="1"/>
                <c:pt idx="0">
                  <c:v>Robot-Human n=3041</c:v>
                </c:pt>
              </c:strCache>
            </c:strRef>
          </c:tx>
          <c:spPr>
            <a:solidFill>
              <a:schemeClr val="tx2"/>
            </a:solidFill>
            <a:ln>
              <a:noFill/>
            </a:ln>
            <a:effectLst/>
          </c:spPr>
          <c:invertIfNegative val="0"/>
          <c:cat>
            <c:strRef>
              <c:f>Sheet1!$A$2:$A$37</c:f>
              <c:strCache>
                <c:ptCount val="34"/>
                <c:pt idx="1">
                  <c:v>Cancer - Skin</c:v>
                </c:pt>
                <c:pt idx="2">
                  <c:v>Oral Health</c:v>
                </c:pt>
                <c:pt idx="3">
                  <c:v>Eating Disorders</c:v>
                </c:pt>
                <c:pt idx="4">
                  <c:v>STIs</c:v>
                </c:pt>
                <c:pt idx="5">
                  <c:v>Suicide</c:v>
                </c:pt>
                <c:pt idx="6">
                  <c:v>Cancer not skin</c:v>
                </c:pt>
                <c:pt idx="7">
                  <c:v>Tobacco</c:v>
                </c:pt>
                <c:pt idx="8">
                  <c:v>Alcohol</c:v>
                </c:pt>
                <c:pt idx="9">
                  <c:v>Drugs</c:v>
                </c:pt>
                <c:pt idx="10">
                  <c:v>Physical Activity</c:v>
                </c:pt>
                <c:pt idx="11">
                  <c:v>Obesity</c:v>
                </c:pt>
                <c:pt idx="12">
                  <c:v>Accidents</c:v>
                </c:pt>
                <c:pt idx="13">
                  <c:v>Healthy Eating</c:v>
                </c:pt>
                <c:pt idx="14">
                  <c:v>Pregnancy</c:v>
                </c:pt>
                <c:pt idx="15">
                  <c:v>Asthma</c:v>
                </c:pt>
                <c:pt idx="16">
                  <c:v>Workplace</c:v>
                </c:pt>
                <c:pt idx="17">
                  <c:v>Abuse - child neglect</c:v>
                </c:pt>
                <c:pt idx="18">
                  <c:v>Human - Diabetes</c:v>
                </c:pt>
                <c:pt idx="19">
                  <c:v>Hygiene</c:v>
                </c:pt>
                <c:pt idx="20">
                  <c:v>Injury</c:v>
                </c:pt>
                <c:pt idx="21">
                  <c:v>Cardiovascular</c:v>
                </c:pt>
                <c:pt idx="22">
                  <c:v>Abuse - sexual</c:v>
                </c:pt>
                <c:pt idx="23">
                  <c:v>Mental Health</c:v>
                </c:pt>
                <c:pt idx="24">
                  <c:v>Delinquency</c:v>
                </c:pt>
                <c:pt idx="25">
                  <c:v>Parentlng</c:v>
                </c:pt>
                <c:pt idx="26">
                  <c:v>Abuse - physical, emotional conduct problems</c:v>
                </c:pt>
                <c:pt idx="27">
                  <c:v>Inequalities</c:v>
                </c:pt>
                <c:pt idx="28">
                  <c:v>Education</c:v>
                </c:pt>
                <c:pt idx="29">
                  <c:v>Disability</c:v>
                </c:pt>
                <c:pt idx="30">
                  <c:v>Medical care</c:v>
                </c:pt>
                <c:pt idx="31">
                  <c:v>Sexual health</c:v>
                </c:pt>
                <c:pt idx="32">
                  <c:v>Health Promotion</c:v>
                </c:pt>
                <c:pt idx="33">
                  <c:v>Leisure</c:v>
                </c:pt>
              </c:strCache>
            </c:strRef>
          </c:cat>
          <c:val>
            <c:numRef>
              <c:f>Sheet1!$B$2:$B$37</c:f>
              <c:numCache>
                <c:formatCode>General</c:formatCode>
                <c:ptCount val="36"/>
                <c:pt idx="1">
                  <c:v>0.97324862283857583</c:v>
                </c:pt>
                <c:pt idx="2">
                  <c:v>0.93966842935521311</c:v>
                </c:pt>
                <c:pt idx="3">
                  <c:v>0.92979789428316351</c:v>
                </c:pt>
                <c:pt idx="4">
                  <c:v>0.91976495369935585</c:v>
                </c:pt>
                <c:pt idx="5">
                  <c:v>0.89834503510531594</c:v>
                </c:pt>
                <c:pt idx="6">
                  <c:v>0.87539040302036619</c:v>
                </c:pt>
                <c:pt idx="7">
                  <c:v>0.87051242419592056</c:v>
                </c:pt>
                <c:pt idx="8">
                  <c:v>0.83386341374211759</c:v>
                </c:pt>
                <c:pt idx="9">
                  <c:v>0.8217551881814984</c:v>
                </c:pt>
                <c:pt idx="10">
                  <c:v>0.80375142188480042</c:v>
                </c:pt>
                <c:pt idx="11">
                  <c:v>0.79541884528525331</c:v>
                </c:pt>
                <c:pt idx="12">
                  <c:v>0.78943510018490648</c:v>
                </c:pt>
                <c:pt idx="13">
                  <c:v>0.78819193384676867</c:v>
                </c:pt>
                <c:pt idx="14">
                  <c:v>0.774986123959297</c:v>
                </c:pt>
                <c:pt idx="15">
                  <c:v>0.76895896656534957</c:v>
                </c:pt>
                <c:pt idx="16">
                  <c:v>0.75561533757391852</c:v>
                </c:pt>
                <c:pt idx="17">
                  <c:v>0.74805270135896595</c:v>
                </c:pt>
                <c:pt idx="18">
                  <c:v>0.74731661185978038</c:v>
                </c:pt>
                <c:pt idx="19">
                  <c:v>0.72817284410504746</c:v>
                </c:pt>
                <c:pt idx="20">
                  <c:v>0.72437234542709128</c:v>
                </c:pt>
                <c:pt idx="21">
                  <c:v>0.65881431898694531</c:v>
                </c:pt>
                <c:pt idx="22">
                  <c:v>0.65392682926829271</c:v>
                </c:pt>
                <c:pt idx="23">
                  <c:v>0.63953397782008115</c:v>
                </c:pt>
                <c:pt idx="24">
                  <c:v>0.61198770211618925</c:v>
                </c:pt>
                <c:pt idx="25">
                  <c:v>0.59715505563563509</c:v>
                </c:pt>
                <c:pt idx="26">
                  <c:v>0.55463896933985812</c:v>
                </c:pt>
                <c:pt idx="27">
                  <c:v>0.525604948594939</c:v>
                </c:pt>
                <c:pt idx="28">
                  <c:v>0.51024897419215232</c:v>
                </c:pt>
                <c:pt idx="29">
                  <c:v>0.45982390312539978</c:v>
                </c:pt>
                <c:pt idx="30">
                  <c:v>0.37732352663400348</c:v>
                </c:pt>
                <c:pt idx="31">
                  <c:v>0.30355670993204886</c:v>
                </c:pt>
                <c:pt idx="32">
                  <c:v>0.28103414612981603</c:v>
                </c:pt>
                <c:pt idx="33">
                  <c:v>0.15935603607330051</c:v>
                </c:pt>
              </c:numCache>
            </c:numRef>
          </c:val>
          <c:extLst>
            <c:ext xmlns:c16="http://schemas.microsoft.com/office/drawing/2014/chart" uri="{C3380CC4-5D6E-409C-BE32-E72D297353CC}">
              <c16:uniqueId val="{00000000-EBF4-47A0-8948-37D2C9EBBFAB}"/>
            </c:ext>
          </c:extLst>
        </c:ser>
        <c:ser>
          <c:idx val="1"/>
          <c:order val="1"/>
          <c:tx>
            <c:strRef>
              <c:f>Sheet1!$C$1</c:f>
              <c:strCache>
                <c:ptCount val="1"/>
                <c:pt idx="0">
                  <c:v>Human-Human n=643</c:v>
                </c:pt>
              </c:strCache>
            </c:strRef>
          </c:tx>
          <c:spPr>
            <a:solidFill>
              <a:srgbClr val="CCCC00"/>
            </a:solidFill>
            <a:ln>
              <a:noFill/>
            </a:ln>
            <a:effectLst/>
          </c:spPr>
          <c:invertIfNegative val="0"/>
          <c:cat>
            <c:strRef>
              <c:f>Sheet1!$A$2:$A$37</c:f>
              <c:strCache>
                <c:ptCount val="34"/>
                <c:pt idx="1">
                  <c:v>Cancer - Skin</c:v>
                </c:pt>
                <c:pt idx="2">
                  <c:v>Oral Health</c:v>
                </c:pt>
                <c:pt idx="3">
                  <c:v>Eating Disorders</c:v>
                </c:pt>
                <c:pt idx="4">
                  <c:v>STIs</c:v>
                </c:pt>
                <c:pt idx="5">
                  <c:v>Suicide</c:v>
                </c:pt>
                <c:pt idx="6">
                  <c:v>Cancer not skin</c:v>
                </c:pt>
                <c:pt idx="7">
                  <c:v>Tobacco</c:v>
                </c:pt>
                <c:pt idx="8">
                  <c:v>Alcohol</c:v>
                </c:pt>
                <c:pt idx="9">
                  <c:v>Drugs</c:v>
                </c:pt>
                <c:pt idx="10">
                  <c:v>Physical Activity</c:v>
                </c:pt>
                <c:pt idx="11">
                  <c:v>Obesity</c:v>
                </c:pt>
                <c:pt idx="12">
                  <c:v>Accidents</c:v>
                </c:pt>
                <c:pt idx="13">
                  <c:v>Healthy Eating</c:v>
                </c:pt>
                <c:pt idx="14">
                  <c:v>Pregnancy</c:v>
                </c:pt>
                <c:pt idx="15">
                  <c:v>Asthma</c:v>
                </c:pt>
                <c:pt idx="16">
                  <c:v>Workplace</c:v>
                </c:pt>
                <c:pt idx="17">
                  <c:v>Abuse - child neglect</c:v>
                </c:pt>
                <c:pt idx="18">
                  <c:v>Human - Diabetes</c:v>
                </c:pt>
                <c:pt idx="19">
                  <c:v>Hygiene</c:v>
                </c:pt>
                <c:pt idx="20">
                  <c:v>Injury</c:v>
                </c:pt>
                <c:pt idx="21">
                  <c:v>Cardiovascular</c:v>
                </c:pt>
                <c:pt idx="22">
                  <c:v>Abuse - sexual</c:v>
                </c:pt>
                <c:pt idx="23">
                  <c:v>Mental Health</c:v>
                </c:pt>
                <c:pt idx="24">
                  <c:v>Delinquency</c:v>
                </c:pt>
                <c:pt idx="25">
                  <c:v>Parentlng</c:v>
                </c:pt>
                <c:pt idx="26">
                  <c:v>Abuse - physical, emotional conduct problems</c:v>
                </c:pt>
                <c:pt idx="27">
                  <c:v>Inequalities</c:v>
                </c:pt>
                <c:pt idx="28">
                  <c:v>Education</c:v>
                </c:pt>
                <c:pt idx="29">
                  <c:v>Disability</c:v>
                </c:pt>
                <c:pt idx="30">
                  <c:v>Medical care</c:v>
                </c:pt>
                <c:pt idx="31">
                  <c:v>Sexual health</c:v>
                </c:pt>
                <c:pt idx="32">
                  <c:v>Health Promotion</c:v>
                </c:pt>
                <c:pt idx="33">
                  <c:v>Leisure</c:v>
                </c:pt>
              </c:strCache>
            </c:strRef>
          </c:cat>
          <c:val>
            <c:numRef>
              <c:f>Sheet1!$C$2:$C$37</c:f>
              <c:numCache>
                <c:formatCode>General</c:formatCode>
                <c:ptCount val="36"/>
                <c:pt idx="1">
                  <c:v>0.88739922888187872</c:v>
                </c:pt>
                <c:pt idx="2">
                  <c:v>0.94662069538487104</c:v>
                </c:pt>
                <c:pt idx="3">
                  <c:v>0.94662069538487104</c:v>
                </c:pt>
                <c:pt idx="4">
                  <c:v>0.60104758184859142</c:v>
                </c:pt>
                <c:pt idx="5">
                  <c:v>1</c:v>
                </c:pt>
                <c:pt idx="6">
                  <c:v>0.77155555555555555</c:v>
                </c:pt>
                <c:pt idx="7">
                  <c:v>0.85839873642452214</c:v>
                </c:pt>
                <c:pt idx="8">
                  <c:v>0.83231839930404528</c:v>
                </c:pt>
                <c:pt idx="9">
                  <c:v>0.86025013594344757</c:v>
                </c:pt>
                <c:pt idx="10">
                  <c:v>0.771976521976522</c:v>
                </c:pt>
                <c:pt idx="11">
                  <c:v>0.71335245379222434</c:v>
                </c:pt>
                <c:pt idx="12">
                  <c:v>0.61076332794830379</c:v>
                </c:pt>
                <c:pt idx="13">
                  <c:v>0.70885367381482323</c:v>
                </c:pt>
                <c:pt idx="14">
                  <c:v>0.57204427465961405</c:v>
                </c:pt>
                <c:pt idx="15">
                  <c:v>0.42273135669362083</c:v>
                </c:pt>
                <c:pt idx="16">
                  <c:v>0.68479618232093475</c:v>
                </c:pt>
                <c:pt idx="17">
                  <c:v>0.66378859236002086</c:v>
                </c:pt>
                <c:pt idx="18">
                  <c:v>0.92686674760965249</c:v>
                </c:pt>
                <c:pt idx="19">
                  <c:v>0.69413368532663977</c:v>
                </c:pt>
                <c:pt idx="20">
                  <c:v>0.49780543530543531</c:v>
                </c:pt>
                <c:pt idx="21">
                  <c:v>0.59780907668231609</c:v>
                </c:pt>
                <c:pt idx="22">
                  <c:v>0.57573956682514527</c:v>
                </c:pt>
                <c:pt idx="23">
                  <c:v>0.6162631154156577</c:v>
                </c:pt>
                <c:pt idx="24">
                  <c:v>0.66536458333333326</c:v>
                </c:pt>
                <c:pt idx="25">
                  <c:v>0.61739161153250266</c:v>
                </c:pt>
                <c:pt idx="26">
                  <c:v>0.82964337796632637</c:v>
                </c:pt>
                <c:pt idx="27">
                  <c:v>0.43318021416403019</c:v>
                </c:pt>
                <c:pt idx="28">
                  <c:v>0.45078827466634408</c:v>
                </c:pt>
                <c:pt idx="29">
                  <c:v>0.63314829500396508</c:v>
                </c:pt>
                <c:pt idx="30">
                  <c:v>0.1382265275707899</c:v>
                </c:pt>
                <c:pt idx="31">
                  <c:v>0.78717965335234352</c:v>
                </c:pt>
                <c:pt idx="32">
                  <c:v>0.38968251068649296</c:v>
                </c:pt>
                <c:pt idx="33">
                  <c:v>0.48931942374565329</c:v>
                </c:pt>
              </c:numCache>
            </c:numRef>
          </c:val>
          <c:extLst>
            <c:ext xmlns:c16="http://schemas.microsoft.com/office/drawing/2014/chart" uri="{C3380CC4-5D6E-409C-BE32-E72D297353CC}">
              <c16:uniqueId val="{00000001-EBF4-47A0-8948-37D2C9EBBFAB}"/>
            </c:ext>
          </c:extLst>
        </c:ser>
        <c:dLbls>
          <c:showLegendKey val="0"/>
          <c:showVal val="0"/>
          <c:showCatName val="0"/>
          <c:showSerName val="0"/>
          <c:showPercent val="0"/>
          <c:showBubbleSize val="0"/>
        </c:dLbls>
        <c:gapWidth val="219"/>
        <c:overlap val="-27"/>
        <c:axId val="696462415"/>
        <c:axId val="753032607"/>
      </c:barChart>
      <c:catAx>
        <c:axId val="69646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crossAx val="753032607"/>
        <c:crosses val="autoZero"/>
        <c:auto val="1"/>
        <c:lblAlgn val="ctr"/>
        <c:lblOffset val="100"/>
        <c:noMultiLvlLbl val="0"/>
      </c:catAx>
      <c:valAx>
        <c:axId val="7530326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crossAx val="69646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l-P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0.10617</cdr:x>
      <cdr:y>0.7232</cdr:y>
    </cdr:from>
    <cdr:to>
      <cdr:x>0.32966</cdr:x>
      <cdr:y>0.89407</cdr:y>
    </cdr:to>
    <cdr:sp macro="" textlink="">
      <cdr:nvSpPr>
        <cdr:cNvPr id="2" name="TextBox 1">
          <a:extLst xmlns:a="http://schemas.openxmlformats.org/drawingml/2006/main">
            <a:ext uri="{FF2B5EF4-FFF2-40B4-BE49-F238E27FC236}">
              <a16:creationId xmlns:a16="http://schemas.microsoft.com/office/drawing/2014/main" id="{5EB19989-66D1-6661-B652-8527E98A12E5}"/>
            </a:ext>
          </a:extLst>
        </cdr:cNvPr>
        <cdr:cNvSpPr txBox="1"/>
      </cdr:nvSpPr>
      <cdr:spPr>
        <a:xfrm xmlns:a="http://schemas.openxmlformats.org/drawingml/2006/main">
          <a:off x="863229" y="3517100"/>
          <a:ext cx="1817077" cy="830997"/>
        </a:xfrm>
        <a:prstGeom xmlns:a="http://schemas.openxmlformats.org/drawingml/2006/main" prst="rect">
          <a:avLst/>
        </a:prstGeom>
        <a:solidFill xmlns:a="http://schemas.openxmlformats.org/drawingml/2006/main">
          <a:schemeClr val="tx2">
            <a:lumMod val="20000"/>
            <a:lumOff val="80000"/>
          </a:schemeClr>
        </a:solidFill>
      </cdr:spPr>
      <cdr:txBody>
        <a:bodyPr xmlns:a="http://schemas.openxmlformats.org/drawingml/2006/main" vertOverflow="clip" wrap="square" rtlCol="0">
          <a:spAutoFit/>
        </a:bodyPr>
        <a:lstStyle xmlns:a="http://schemas.openxmlformats.org/drawingml/2006/main"/>
        <a:p xmlns:a="http://schemas.openxmlformats.org/drawingml/2006/main">
          <a:pPr algn="l"/>
          <a:r>
            <a:rPr lang="en-GB" sz="1600" kern="1200" dirty="0"/>
            <a:t>10 topics Robot-Human strong agreement</a:t>
          </a:r>
        </a:p>
      </cdr:txBody>
    </cdr:sp>
  </cdr:relSizeAnchor>
  <cdr:relSizeAnchor xmlns:cdr="http://schemas.openxmlformats.org/drawingml/2006/chartDrawing">
    <cdr:from>
      <cdr:x>0.7073</cdr:x>
      <cdr:y>0.67724</cdr:y>
    </cdr:from>
    <cdr:to>
      <cdr:x>1</cdr:x>
      <cdr:y>1</cdr:y>
    </cdr:to>
    <cdr:sp macro="" textlink="">
      <cdr:nvSpPr>
        <cdr:cNvPr id="3" name="TextBox 2">
          <a:extLst xmlns:a="http://schemas.openxmlformats.org/drawingml/2006/main">
            <a:ext uri="{FF2B5EF4-FFF2-40B4-BE49-F238E27FC236}">
              <a16:creationId xmlns:a16="http://schemas.microsoft.com/office/drawing/2014/main" id="{ECB5FD66-2794-AFBE-CB43-4B381B218CCF}"/>
            </a:ext>
          </a:extLst>
        </cdr:cNvPr>
        <cdr:cNvSpPr txBox="1"/>
      </cdr:nvSpPr>
      <cdr:spPr>
        <a:xfrm xmlns:a="http://schemas.openxmlformats.org/drawingml/2006/main">
          <a:off x="6085801" y="3206246"/>
          <a:ext cx="2518494" cy="1528037"/>
        </a:xfrm>
        <a:prstGeom xmlns:a="http://schemas.openxmlformats.org/drawingml/2006/main" prst="rect">
          <a:avLst/>
        </a:prstGeom>
        <a:solidFill xmlns:a="http://schemas.openxmlformats.org/drawingml/2006/main">
          <a:schemeClr val="tx2">
            <a:lumMod val="20000"/>
            <a:lumOff val="80000"/>
          </a:schemeClr>
        </a:solidFill>
      </cdr:spPr>
      <cdr:txBody>
        <a:bodyPr xmlns:a="http://schemas.openxmlformats.org/drawingml/2006/main" vertOverflow="clip" wrap="square" rtlCol="0">
          <a:spAutoFit/>
        </a:bodyPr>
        <a:lstStyle xmlns:a="http://schemas.openxmlformats.org/drawingml/2006/main"/>
        <a:p xmlns:a="http://schemas.openxmlformats.org/drawingml/2006/main">
          <a:pPr algn="l"/>
          <a:r>
            <a:rPr lang="en-GB" sz="1600" kern="1200" dirty="0"/>
            <a:t>15 topics  Robot-Human moderate agreement better than Human-Human</a:t>
          </a:r>
        </a:p>
        <a:p xmlns:a="http://schemas.openxmlformats.org/drawingml/2006/main">
          <a:pPr algn="l"/>
          <a:r>
            <a:rPr lang="en-GB" sz="1600" kern="1200" dirty="0"/>
            <a:t>7 topics further investigation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08EB7E-45EF-480E-825D-3A075F71ED2C}" type="datetimeFigureOut">
              <a:rPr lang="en-GB" smtClean="0"/>
              <a:t>10/06/2025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4C5BC5-3FE3-4C7A-B9DC-73E9C8C0BD25}" type="slidenum">
              <a:rPr lang="en-GB" smtClean="0"/>
              <a:t>‹#›</a:t>
            </a:fld>
            <a:endParaRPr lang="en-GB"/>
          </a:p>
        </p:txBody>
      </p:sp>
    </p:spTree>
    <p:extLst>
      <p:ext uri="{BB962C8B-B14F-4D97-AF65-F5344CB8AC3E}">
        <p14:creationId xmlns:p14="http://schemas.microsoft.com/office/powerpoint/2010/main" val="1453460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3B938-8BC2-9D85-BC29-D1881471E3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DA3894-A370-8180-0BC1-54AEFDA257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A3EECB-6388-4672-CDC0-9D7A27F681A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C564507-6B93-9AB4-F7C7-6EB2EF9561D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1E308D-9631-4D58-B931-FD9CFCE9B7B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3971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7E9789-67C1-A69D-A596-9F77A7409A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46163C-B3C6-D74A-E2FE-BF92D07415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BC94E5-8241-1455-CC8E-13031236FB5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CD9D9E9-462A-EC93-BF3F-DEEB07852B1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1E308D-9631-4D58-B931-FD9CFCE9B7B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7890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53D8E-CFFF-2021-E77D-189C56DEF0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EA7688-40D4-C4E0-31FD-8C03C26DB0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564012-BE4C-1ABE-CBF1-127129643E0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56AB856-1AE1-08AB-3970-4697966508B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1E308D-9631-4D58-B931-FD9CFCE9B7B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6722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A62BB317-1029-471A-B413-2601E797A349}" type="datetimeFigureOut">
              <a:rPr lang="en-GB" smtClean="0"/>
              <a:t>10/06/2025</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B68D707A-8E07-4BBF-9C74-033DF857F3FF}" type="slidenum">
              <a:rPr lang="en-GB" smtClean="0"/>
              <a:t>‹#›</a:t>
            </a:fld>
            <a:endParaRPr lang="en-GB"/>
          </a:p>
        </p:txBody>
      </p:sp>
    </p:spTree>
    <p:extLst>
      <p:ext uri="{BB962C8B-B14F-4D97-AF65-F5344CB8AC3E}">
        <p14:creationId xmlns:p14="http://schemas.microsoft.com/office/powerpoint/2010/main" val="28146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2BB317-1029-471A-B413-2601E797A349}" type="datetimeFigureOut">
              <a:rPr lang="en-GB" smtClean="0"/>
              <a:t>10/06/2025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8D707A-8E07-4BBF-9C74-033DF857F3FF}" type="slidenum">
              <a:rPr lang="en-GB" smtClean="0"/>
              <a:t>‹#›</a:t>
            </a:fld>
            <a:endParaRPr lang="en-GB"/>
          </a:p>
        </p:txBody>
      </p:sp>
    </p:spTree>
    <p:extLst>
      <p:ext uri="{BB962C8B-B14F-4D97-AF65-F5344CB8AC3E}">
        <p14:creationId xmlns:p14="http://schemas.microsoft.com/office/powerpoint/2010/main" val="2554175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2BB317-1029-471A-B413-2601E797A349}" type="datetimeFigureOut">
              <a:rPr lang="en-GB" smtClean="0"/>
              <a:t>10/06/2025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8D707A-8E07-4BBF-9C74-033DF857F3FF}" type="slidenum">
              <a:rPr lang="en-GB" smtClean="0"/>
              <a:t>‹#›</a:t>
            </a:fld>
            <a:endParaRPr lang="en-GB"/>
          </a:p>
        </p:txBody>
      </p:sp>
    </p:spTree>
    <p:extLst>
      <p:ext uri="{BB962C8B-B14F-4D97-AF65-F5344CB8AC3E}">
        <p14:creationId xmlns:p14="http://schemas.microsoft.com/office/powerpoint/2010/main" val="2084682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UCL 2 column text">
    <p:spTree>
      <p:nvGrpSpPr>
        <p:cNvPr id="1" name=""/>
        <p:cNvGrpSpPr/>
        <p:nvPr/>
      </p:nvGrpSpPr>
      <p:grpSpPr>
        <a:xfrm>
          <a:off x="0" y="0"/>
          <a:ext cx="0" cy="0"/>
          <a:chOff x="0" y="0"/>
          <a:chExt cx="0" cy="0"/>
        </a:xfrm>
      </p:grpSpPr>
      <p:sp>
        <p:nvSpPr>
          <p:cNvPr id="2" name="Main Headline" descr="Headline">
            <a:extLst>
              <a:ext uri="{FF2B5EF4-FFF2-40B4-BE49-F238E27FC236}">
                <a16:creationId xmlns:a16="http://schemas.microsoft.com/office/drawing/2014/main" id="{D136E2B9-C028-5142-BBB3-807BD19349DB}"/>
              </a:ext>
            </a:extLst>
          </p:cNvPr>
          <p:cNvSpPr>
            <a:spLocks noGrp="1"/>
          </p:cNvSpPr>
          <p:nvPr>
            <p:ph type="title" hasCustomPrompt="1"/>
          </p:nvPr>
        </p:nvSpPr>
        <p:spPr>
          <a:xfrm>
            <a:off x="360000" y="899999"/>
            <a:ext cx="8999900" cy="1368000"/>
          </a:xfrm>
        </p:spPr>
        <p:txBody>
          <a:bodyPr/>
          <a:lstStyle/>
          <a:p>
            <a:r>
              <a:rPr lang="en-US" dirty="0"/>
              <a:t>Main headline, Arial 44pt bold</a:t>
            </a:r>
          </a:p>
        </p:txBody>
      </p:sp>
      <p:sp>
        <p:nvSpPr>
          <p:cNvPr id="7" name="Text" descr="Text">
            <a:extLst>
              <a:ext uri="{FF2B5EF4-FFF2-40B4-BE49-F238E27FC236}">
                <a16:creationId xmlns:a16="http://schemas.microsoft.com/office/drawing/2014/main" id="{2D2A157B-B06B-5E44-8987-B8F38A7435D7}"/>
              </a:ext>
            </a:extLst>
          </p:cNvPr>
          <p:cNvSpPr>
            <a:spLocks noGrp="1"/>
          </p:cNvSpPr>
          <p:nvPr>
            <p:ph type="body" sz="quarter" idx="13"/>
          </p:nvPr>
        </p:nvSpPr>
        <p:spPr>
          <a:xfrm>
            <a:off x="360000" y="2412000"/>
            <a:ext cx="5399088" cy="3600000"/>
          </a:xfrm>
        </p:spPr>
        <p:txBody>
          <a:bodyPr/>
          <a:lstStyle>
            <a:lvl1pPr marL="225425" marR="0" indent="-225425"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sz="2400"/>
            </a:lvl1pPr>
            <a:lvl2pPr marL="222250" indent="-222250">
              <a:buFont typeface="Arial" panose="020B0604020202020204" pitchFamily="34" charset="0"/>
              <a:buChar char="•"/>
              <a:tabLst/>
              <a:defRPr/>
            </a:lvl2pPr>
          </a:lstStyle>
          <a:p>
            <a:pPr lvl="0"/>
            <a:r>
              <a:rPr lang="en-US"/>
              <a:t>Edit Master text styles</a:t>
            </a:r>
          </a:p>
        </p:txBody>
      </p:sp>
      <p:sp>
        <p:nvSpPr>
          <p:cNvPr id="10" name="Text" descr="Text">
            <a:extLst>
              <a:ext uri="{FF2B5EF4-FFF2-40B4-BE49-F238E27FC236}">
                <a16:creationId xmlns:a16="http://schemas.microsoft.com/office/drawing/2014/main" id="{35F69D9D-B78C-6D4D-8B1E-AB31E336A54A}"/>
              </a:ext>
            </a:extLst>
          </p:cNvPr>
          <p:cNvSpPr>
            <a:spLocks noGrp="1"/>
          </p:cNvSpPr>
          <p:nvPr>
            <p:ph type="body" sz="quarter" idx="15"/>
          </p:nvPr>
        </p:nvSpPr>
        <p:spPr>
          <a:xfrm>
            <a:off x="5940000" y="2412000"/>
            <a:ext cx="5399088" cy="3600000"/>
          </a:xfrm>
        </p:spPr>
        <p:txBody>
          <a:bodyPr/>
          <a:lstStyle>
            <a:lvl1pPr marL="225425" marR="0" indent="-225425"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sz="2400"/>
            </a:lvl1pPr>
            <a:lvl2pPr marL="222250" indent="-222250">
              <a:buFont typeface="Arial" panose="020B0604020202020204" pitchFamily="34" charset="0"/>
              <a:buChar char="•"/>
              <a:tabLst/>
              <a:defRPr/>
            </a:lvl2pPr>
          </a:lstStyle>
          <a:p>
            <a:pPr lvl="0"/>
            <a:r>
              <a:rPr lang="en-US"/>
              <a:t>Edit Master text styles</a:t>
            </a:r>
          </a:p>
        </p:txBody>
      </p:sp>
      <p:sp>
        <p:nvSpPr>
          <p:cNvPr id="3" name="Date Placeholder 2">
            <a:extLst>
              <a:ext uri="{FF2B5EF4-FFF2-40B4-BE49-F238E27FC236}">
                <a16:creationId xmlns:a16="http://schemas.microsoft.com/office/drawing/2014/main" id="{06E4EAF8-165C-2D4A-9B32-495E40A0715F}"/>
              </a:ext>
            </a:extLst>
          </p:cNvPr>
          <p:cNvSpPr>
            <a:spLocks noGrp="1"/>
          </p:cNvSpPr>
          <p:nvPr>
            <p:ph type="dt" sz="half" idx="10"/>
          </p:nvPr>
        </p:nvSpPr>
        <p:spPr/>
        <p:txBody>
          <a:bodyPr/>
          <a:lstStyle/>
          <a:p>
            <a:pPr>
              <a:defRPr/>
            </a:pPr>
            <a:fld id="{C6478F44-CA4B-8F47-8400-2C19AC9A20AB}" type="datetimeFigureOut">
              <a:rPr lang="en-US" smtClean="0"/>
              <a:pPr>
                <a:defRPr/>
              </a:pPr>
              <a:t>6/10/2025</a:t>
            </a:fld>
            <a:endParaRPr lang="en-US" dirty="0"/>
          </a:p>
        </p:txBody>
      </p:sp>
      <p:sp>
        <p:nvSpPr>
          <p:cNvPr id="4" name="Footer Placeholder 3">
            <a:extLst>
              <a:ext uri="{FF2B5EF4-FFF2-40B4-BE49-F238E27FC236}">
                <a16:creationId xmlns:a16="http://schemas.microsoft.com/office/drawing/2014/main" id="{5EBBB3CA-848C-EF44-BEE5-EB67145F2B76}"/>
              </a:ext>
            </a:extLst>
          </p:cNvPr>
          <p:cNvSpPr>
            <a:spLocks noGrp="1"/>
          </p:cNvSpPr>
          <p:nvPr>
            <p:ph type="ftr" sz="quarter" idx="11"/>
          </p:nvPr>
        </p:nvSpPr>
        <p:spPr/>
        <p:txBody>
          <a:bodyPr/>
          <a:lstStyle/>
          <a:p>
            <a:pPr>
              <a:defRPr/>
            </a:pPr>
            <a:endParaRPr lang="en-US" dirty="0"/>
          </a:p>
        </p:txBody>
      </p:sp>
      <p:sp>
        <p:nvSpPr>
          <p:cNvPr id="5" name="Slide Number Placeholder 4">
            <a:extLst>
              <a:ext uri="{FF2B5EF4-FFF2-40B4-BE49-F238E27FC236}">
                <a16:creationId xmlns:a16="http://schemas.microsoft.com/office/drawing/2014/main" id="{BADB6E47-510B-8542-8D2A-81F475B8DED3}"/>
              </a:ext>
            </a:extLst>
          </p:cNvPr>
          <p:cNvSpPr>
            <a:spLocks noGrp="1"/>
          </p:cNvSpPr>
          <p:nvPr>
            <p:ph type="sldNum" sz="quarter" idx="12"/>
          </p:nvPr>
        </p:nvSpPr>
        <p:spPr/>
        <p:txBody>
          <a:bodyPr/>
          <a:lstStyle/>
          <a:p>
            <a:pPr>
              <a:defRPr/>
            </a:pPr>
            <a:fld id="{A68DF897-BF7D-364E-94C4-DBD7D61CD3A9}" type="slidenum">
              <a:rPr lang="en-US" smtClean="0"/>
              <a:pPr>
                <a:defRPr/>
              </a:pPr>
              <a:t>‹#›</a:t>
            </a:fld>
            <a:endParaRPr lang="en-US" dirty="0"/>
          </a:p>
        </p:txBody>
      </p:sp>
    </p:spTree>
    <p:extLst>
      <p:ext uri="{BB962C8B-B14F-4D97-AF65-F5344CB8AC3E}">
        <p14:creationId xmlns:p14="http://schemas.microsoft.com/office/powerpoint/2010/main" val="2916293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UCL single text block">
    <p:spTree>
      <p:nvGrpSpPr>
        <p:cNvPr id="1" name=""/>
        <p:cNvGrpSpPr/>
        <p:nvPr/>
      </p:nvGrpSpPr>
      <p:grpSpPr>
        <a:xfrm>
          <a:off x="0" y="0"/>
          <a:ext cx="0" cy="0"/>
          <a:chOff x="0" y="0"/>
          <a:chExt cx="0" cy="0"/>
        </a:xfrm>
      </p:grpSpPr>
      <p:sp>
        <p:nvSpPr>
          <p:cNvPr id="2" name="Main Headline" descr="Headline">
            <a:extLst>
              <a:ext uri="{FF2B5EF4-FFF2-40B4-BE49-F238E27FC236}">
                <a16:creationId xmlns:a16="http://schemas.microsoft.com/office/drawing/2014/main" id="{D136E2B9-C028-5142-BBB3-807BD19349DB}"/>
              </a:ext>
            </a:extLst>
          </p:cNvPr>
          <p:cNvSpPr>
            <a:spLocks noGrp="1"/>
          </p:cNvSpPr>
          <p:nvPr>
            <p:ph type="title" hasCustomPrompt="1"/>
          </p:nvPr>
        </p:nvSpPr>
        <p:spPr>
          <a:xfrm>
            <a:off x="360000" y="899999"/>
            <a:ext cx="8999900" cy="1368000"/>
          </a:xfrm>
        </p:spPr>
        <p:txBody>
          <a:bodyPr/>
          <a:lstStyle/>
          <a:p>
            <a:r>
              <a:rPr lang="en-US" dirty="0"/>
              <a:t>Main headline, Arial 44pt bold</a:t>
            </a:r>
          </a:p>
        </p:txBody>
      </p:sp>
      <p:sp>
        <p:nvSpPr>
          <p:cNvPr id="12" name="Text" descr="Text">
            <a:extLst>
              <a:ext uri="{FF2B5EF4-FFF2-40B4-BE49-F238E27FC236}">
                <a16:creationId xmlns:a16="http://schemas.microsoft.com/office/drawing/2014/main" id="{52E39625-6121-A140-A00B-27BF9DA232CD}"/>
              </a:ext>
            </a:extLst>
          </p:cNvPr>
          <p:cNvSpPr>
            <a:spLocks noGrp="1"/>
          </p:cNvSpPr>
          <p:nvPr>
            <p:ph type="body" sz="quarter" idx="13"/>
          </p:nvPr>
        </p:nvSpPr>
        <p:spPr>
          <a:xfrm>
            <a:off x="360000" y="2412000"/>
            <a:ext cx="10439064" cy="3600000"/>
          </a:xfrm>
        </p:spPr>
        <p:txBody>
          <a:bodyPr/>
          <a:lstStyle>
            <a:lvl1pPr marL="225425" marR="0" indent="-225425"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sz="2400"/>
            </a:lvl1pPr>
            <a:lvl2pPr marL="222250" indent="-222250">
              <a:buFont typeface="Arial" panose="020B0604020202020204" pitchFamily="34" charset="0"/>
              <a:buChar char="•"/>
              <a:tabLst/>
              <a:defRPr/>
            </a:lvl2pPr>
          </a:lstStyle>
          <a:p>
            <a:pPr lvl="0"/>
            <a:r>
              <a:rPr lang="en-US"/>
              <a:t>Edit Master text styles</a:t>
            </a:r>
          </a:p>
        </p:txBody>
      </p:sp>
      <p:sp>
        <p:nvSpPr>
          <p:cNvPr id="3" name="Date Placeholder 2">
            <a:extLst>
              <a:ext uri="{FF2B5EF4-FFF2-40B4-BE49-F238E27FC236}">
                <a16:creationId xmlns:a16="http://schemas.microsoft.com/office/drawing/2014/main" id="{06E4EAF8-165C-2D4A-9B32-495E40A0715F}"/>
              </a:ext>
            </a:extLst>
          </p:cNvPr>
          <p:cNvSpPr>
            <a:spLocks noGrp="1"/>
          </p:cNvSpPr>
          <p:nvPr>
            <p:ph type="dt" sz="half" idx="10"/>
          </p:nvPr>
        </p:nvSpPr>
        <p:spPr/>
        <p:txBody>
          <a:bodyPr/>
          <a:lstStyle/>
          <a:p>
            <a:pPr>
              <a:defRPr/>
            </a:pPr>
            <a:fld id="{C6478F44-CA4B-8F47-8400-2C19AC9A20AB}" type="datetimeFigureOut">
              <a:rPr lang="en-US" smtClean="0"/>
              <a:pPr>
                <a:defRPr/>
              </a:pPr>
              <a:t>6/10/2025</a:t>
            </a:fld>
            <a:endParaRPr lang="en-US" dirty="0"/>
          </a:p>
        </p:txBody>
      </p:sp>
      <p:sp>
        <p:nvSpPr>
          <p:cNvPr id="4" name="Footer Placeholder 3">
            <a:extLst>
              <a:ext uri="{FF2B5EF4-FFF2-40B4-BE49-F238E27FC236}">
                <a16:creationId xmlns:a16="http://schemas.microsoft.com/office/drawing/2014/main" id="{5EBBB3CA-848C-EF44-BEE5-EB67145F2B76}"/>
              </a:ext>
            </a:extLst>
          </p:cNvPr>
          <p:cNvSpPr>
            <a:spLocks noGrp="1"/>
          </p:cNvSpPr>
          <p:nvPr>
            <p:ph type="ftr" sz="quarter" idx="11"/>
          </p:nvPr>
        </p:nvSpPr>
        <p:spPr/>
        <p:txBody>
          <a:bodyPr/>
          <a:lstStyle/>
          <a:p>
            <a:pPr>
              <a:defRPr/>
            </a:pPr>
            <a:endParaRPr lang="en-US" dirty="0"/>
          </a:p>
        </p:txBody>
      </p:sp>
      <p:sp>
        <p:nvSpPr>
          <p:cNvPr id="5" name="Slide Number Placeholder 4">
            <a:extLst>
              <a:ext uri="{FF2B5EF4-FFF2-40B4-BE49-F238E27FC236}">
                <a16:creationId xmlns:a16="http://schemas.microsoft.com/office/drawing/2014/main" id="{BADB6E47-510B-8542-8D2A-81F475B8DED3}"/>
              </a:ext>
            </a:extLst>
          </p:cNvPr>
          <p:cNvSpPr>
            <a:spLocks noGrp="1"/>
          </p:cNvSpPr>
          <p:nvPr>
            <p:ph type="sldNum" sz="quarter" idx="12"/>
          </p:nvPr>
        </p:nvSpPr>
        <p:spPr/>
        <p:txBody>
          <a:bodyPr/>
          <a:lstStyle/>
          <a:p>
            <a:pPr>
              <a:defRPr/>
            </a:pPr>
            <a:fld id="{A68DF897-BF7D-364E-94C4-DBD7D61CD3A9}" type="slidenum">
              <a:rPr lang="en-US" smtClean="0"/>
              <a:pPr>
                <a:defRPr/>
              </a:pPr>
              <a:t>‹#›</a:t>
            </a:fld>
            <a:endParaRPr lang="en-US" dirty="0"/>
          </a:p>
        </p:txBody>
      </p:sp>
    </p:spTree>
    <p:extLst>
      <p:ext uri="{BB962C8B-B14F-4D97-AF65-F5344CB8AC3E}">
        <p14:creationId xmlns:p14="http://schemas.microsoft.com/office/powerpoint/2010/main" val="2948066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UCL 3 column text">
    <p:spTree>
      <p:nvGrpSpPr>
        <p:cNvPr id="1" name=""/>
        <p:cNvGrpSpPr/>
        <p:nvPr/>
      </p:nvGrpSpPr>
      <p:grpSpPr>
        <a:xfrm>
          <a:off x="0" y="0"/>
          <a:ext cx="0" cy="0"/>
          <a:chOff x="0" y="0"/>
          <a:chExt cx="0" cy="0"/>
        </a:xfrm>
      </p:grpSpPr>
      <p:sp>
        <p:nvSpPr>
          <p:cNvPr id="2" name="Main Headline" descr="Headline">
            <a:extLst>
              <a:ext uri="{FF2B5EF4-FFF2-40B4-BE49-F238E27FC236}">
                <a16:creationId xmlns:a16="http://schemas.microsoft.com/office/drawing/2014/main" id="{D136E2B9-C028-5142-BBB3-807BD19349DB}"/>
              </a:ext>
            </a:extLst>
          </p:cNvPr>
          <p:cNvSpPr>
            <a:spLocks noGrp="1"/>
          </p:cNvSpPr>
          <p:nvPr>
            <p:ph type="title" hasCustomPrompt="1"/>
          </p:nvPr>
        </p:nvSpPr>
        <p:spPr>
          <a:xfrm>
            <a:off x="360000" y="899999"/>
            <a:ext cx="8999900" cy="1368000"/>
          </a:xfrm>
        </p:spPr>
        <p:txBody>
          <a:bodyPr/>
          <a:lstStyle/>
          <a:p>
            <a:r>
              <a:rPr lang="en-US" dirty="0"/>
              <a:t>Main headline, Arial 44pt bold</a:t>
            </a:r>
          </a:p>
        </p:txBody>
      </p:sp>
      <p:sp>
        <p:nvSpPr>
          <p:cNvPr id="8" name="Text" descr="Text">
            <a:extLst>
              <a:ext uri="{FF2B5EF4-FFF2-40B4-BE49-F238E27FC236}">
                <a16:creationId xmlns:a16="http://schemas.microsoft.com/office/drawing/2014/main" id="{83D66963-CB2B-4B4F-BCF3-CFD7FD192F0F}"/>
              </a:ext>
            </a:extLst>
          </p:cNvPr>
          <p:cNvSpPr>
            <a:spLocks noGrp="1"/>
          </p:cNvSpPr>
          <p:nvPr>
            <p:ph type="body" sz="quarter" idx="13"/>
          </p:nvPr>
        </p:nvSpPr>
        <p:spPr>
          <a:xfrm>
            <a:off x="360000" y="2412000"/>
            <a:ext cx="3420000" cy="3600000"/>
          </a:xfrm>
        </p:spPr>
        <p:txBody>
          <a:bodyPr/>
          <a:lstStyle>
            <a:lvl1pPr marL="11112" indent="0">
              <a:buNone/>
              <a:defRPr sz="1800"/>
            </a:lvl1pPr>
            <a:lvl3pPr marL="180975" indent="-171450">
              <a:buFont typeface="Arial" panose="020B0604020202020204" pitchFamily="34" charset="0"/>
              <a:buChar char="•"/>
              <a:tabLst/>
              <a:defRPr/>
            </a:lvl3pPr>
          </a:lstStyle>
          <a:p>
            <a:pPr lvl="0"/>
            <a:r>
              <a:rPr lang="en-US"/>
              <a:t>Edit Master text styles</a:t>
            </a:r>
          </a:p>
        </p:txBody>
      </p:sp>
      <p:sp>
        <p:nvSpPr>
          <p:cNvPr id="10" name="Text" descr="Text">
            <a:extLst>
              <a:ext uri="{FF2B5EF4-FFF2-40B4-BE49-F238E27FC236}">
                <a16:creationId xmlns:a16="http://schemas.microsoft.com/office/drawing/2014/main" id="{F7085F07-56B0-4443-841E-8375628232BD}"/>
              </a:ext>
            </a:extLst>
          </p:cNvPr>
          <p:cNvSpPr>
            <a:spLocks noGrp="1"/>
          </p:cNvSpPr>
          <p:nvPr>
            <p:ph type="body" sz="quarter" idx="14"/>
          </p:nvPr>
        </p:nvSpPr>
        <p:spPr>
          <a:xfrm>
            <a:off x="4320000" y="2412000"/>
            <a:ext cx="3420000" cy="3600000"/>
          </a:xfrm>
        </p:spPr>
        <p:txBody>
          <a:bodyPr/>
          <a:lstStyle>
            <a:lvl1pPr marL="11112" indent="0">
              <a:buNone/>
              <a:defRPr sz="1800"/>
            </a:lvl1pPr>
            <a:lvl3pPr marL="180975" indent="-169863">
              <a:tabLst/>
              <a:defRPr/>
            </a:lvl3pPr>
          </a:lstStyle>
          <a:p>
            <a:pPr lvl="0"/>
            <a:r>
              <a:rPr lang="en-US"/>
              <a:t>Edit Master text styles</a:t>
            </a:r>
          </a:p>
        </p:txBody>
      </p:sp>
      <p:sp>
        <p:nvSpPr>
          <p:cNvPr id="11" name="Text" descr="Text">
            <a:extLst>
              <a:ext uri="{FF2B5EF4-FFF2-40B4-BE49-F238E27FC236}">
                <a16:creationId xmlns:a16="http://schemas.microsoft.com/office/drawing/2014/main" id="{BB07EA65-C349-F04B-BF09-CC2483489C50}"/>
              </a:ext>
            </a:extLst>
          </p:cNvPr>
          <p:cNvSpPr>
            <a:spLocks noGrp="1"/>
          </p:cNvSpPr>
          <p:nvPr>
            <p:ph type="body" sz="quarter" idx="15"/>
          </p:nvPr>
        </p:nvSpPr>
        <p:spPr>
          <a:xfrm>
            <a:off x="8280000" y="2412000"/>
            <a:ext cx="3420000" cy="3600000"/>
          </a:xfrm>
        </p:spPr>
        <p:txBody>
          <a:bodyPr/>
          <a:lstStyle>
            <a:lvl1pPr marL="11112" indent="0">
              <a:buNone/>
              <a:defRPr sz="1800"/>
            </a:lvl1pPr>
            <a:lvl3pPr marL="180975" indent="-169863">
              <a:tabLst/>
              <a:defRPr/>
            </a:lvl3pPr>
          </a:lstStyle>
          <a:p>
            <a:pPr lvl="0"/>
            <a:r>
              <a:rPr lang="en-US"/>
              <a:t>Edit Master text styles</a:t>
            </a:r>
          </a:p>
        </p:txBody>
      </p:sp>
      <p:sp>
        <p:nvSpPr>
          <p:cNvPr id="3" name="Date Placeholder 2">
            <a:extLst>
              <a:ext uri="{FF2B5EF4-FFF2-40B4-BE49-F238E27FC236}">
                <a16:creationId xmlns:a16="http://schemas.microsoft.com/office/drawing/2014/main" id="{06E4EAF8-165C-2D4A-9B32-495E40A0715F}"/>
              </a:ext>
            </a:extLst>
          </p:cNvPr>
          <p:cNvSpPr>
            <a:spLocks noGrp="1"/>
          </p:cNvSpPr>
          <p:nvPr>
            <p:ph type="dt" sz="half" idx="10"/>
          </p:nvPr>
        </p:nvSpPr>
        <p:spPr/>
        <p:txBody>
          <a:bodyPr/>
          <a:lstStyle/>
          <a:p>
            <a:pPr>
              <a:defRPr/>
            </a:pPr>
            <a:fld id="{C6478F44-CA4B-8F47-8400-2C19AC9A20AB}" type="datetimeFigureOut">
              <a:rPr lang="en-US" smtClean="0"/>
              <a:pPr>
                <a:defRPr/>
              </a:pPr>
              <a:t>6/10/2025</a:t>
            </a:fld>
            <a:endParaRPr lang="en-US" dirty="0"/>
          </a:p>
        </p:txBody>
      </p:sp>
      <p:sp>
        <p:nvSpPr>
          <p:cNvPr id="4" name="Footer Placeholder 3">
            <a:extLst>
              <a:ext uri="{FF2B5EF4-FFF2-40B4-BE49-F238E27FC236}">
                <a16:creationId xmlns:a16="http://schemas.microsoft.com/office/drawing/2014/main" id="{5EBBB3CA-848C-EF44-BEE5-EB67145F2B76}"/>
              </a:ext>
            </a:extLst>
          </p:cNvPr>
          <p:cNvSpPr>
            <a:spLocks noGrp="1"/>
          </p:cNvSpPr>
          <p:nvPr>
            <p:ph type="ftr" sz="quarter" idx="11"/>
          </p:nvPr>
        </p:nvSpPr>
        <p:spPr/>
        <p:txBody>
          <a:bodyPr/>
          <a:lstStyle/>
          <a:p>
            <a:pPr>
              <a:defRPr/>
            </a:pPr>
            <a:endParaRPr lang="en-US" dirty="0"/>
          </a:p>
        </p:txBody>
      </p:sp>
      <p:sp>
        <p:nvSpPr>
          <p:cNvPr id="5" name="Slide Number Placeholder 4">
            <a:extLst>
              <a:ext uri="{FF2B5EF4-FFF2-40B4-BE49-F238E27FC236}">
                <a16:creationId xmlns:a16="http://schemas.microsoft.com/office/drawing/2014/main" id="{BADB6E47-510B-8542-8D2A-81F475B8DED3}"/>
              </a:ext>
            </a:extLst>
          </p:cNvPr>
          <p:cNvSpPr>
            <a:spLocks noGrp="1"/>
          </p:cNvSpPr>
          <p:nvPr>
            <p:ph type="sldNum" sz="quarter" idx="12"/>
          </p:nvPr>
        </p:nvSpPr>
        <p:spPr/>
        <p:txBody>
          <a:bodyPr/>
          <a:lstStyle/>
          <a:p>
            <a:pPr>
              <a:defRPr/>
            </a:pPr>
            <a:fld id="{A68DF897-BF7D-364E-94C4-DBD7D61CD3A9}" type="slidenum">
              <a:rPr lang="en-US" smtClean="0"/>
              <a:pPr>
                <a:defRPr/>
              </a:pPr>
              <a:t>‹#›</a:t>
            </a:fld>
            <a:endParaRPr lang="en-US" dirty="0"/>
          </a:p>
        </p:txBody>
      </p:sp>
    </p:spTree>
    <p:extLst>
      <p:ext uri="{BB962C8B-B14F-4D97-AF65-F5344CB8AC3E}">
        <p14:creationId xmlns:p14="http://schemas.microsoft.com/office/powerpoint/2010/main" val="3541166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UCL 4 column text">
    <p:spTree>
      <p:nvGrpSpPr>
        <p:cNvPr id="1" name=""/>
        <p:cNvGrpSpPr/>
        <p:nvPr/>
      </p:nvGrpSpPr>
      <p:grpSpPr>
        <a:xfrm>
          <a:off x="0" y="0"/>
          <a:ext cx="0" cy="0"/>
          <a:chOff x="0" y="0"/>
          <a:chExt cx="0" cy="0"/>
        </a:xfrm>
      </p:grpSpPr>
      <p:sp>
        <p:nvSpPr>
          <p:cNvPr id="2" name="Main Headline" descr="Headline">
            <a:extLst>
              <a:ext uri="{FF2B5EF4-FFF2-40B4-BE49-F238E27FC236}">
                <a16:creationId xmlns:a16="http://schemas.microsoft.com/office/drawing/2014/main" id="{D136E2B9-C028-5142-BBB3-807BD19349DB}"/>
              </a:ext>
            </a:extLst>
          </p:cNvPr>
          <p:cNvSpPr>
            <a:spLocks noGrp="1"/>
          </p:cNvSpPr>
          <p:nvPr>
            <p:ph type="title" hasCustomPrompt="1"/>
          </p:nvPr>
        </p:nvSpPr>
        <p:spPr>
          <a:xfrm>
            <a:off x="360000" y="899999"/>
            <a:ext cx="8999900" cy="1368000"/>
          </a:xfrm>
        </p:spPr>
        <p:txBody>
          <a:bodyPr/>
          <a:lstStyle/>
          <a:p>
            <a:r>
              <a:rPr lang="en-US" dirty="0"/>
              <a:t>Main headline, Arial 44pt bold</a:t>
            </a:r>
          </a:p>
        </p:txBody>
      </p:sp>
      <p:sp>
        <p:nvSpPr>
          <p:cNvPr id="15" name="Text" descr="Text">
            <a:extLst>
              <a:ext uri="{FF2B5EF4-FFF2-40B4-BE49-F238E27FC236}">
                <a16:creationId xmlns:a16="http://schemas.microsoft.com/office/drawing/2014/main" id="{23293D9A-92DE-2745-A551-12503D5B3859}"/>
              </a:ext>
            </a:extLst>
          </p:cNvPr>
          <p:cNvSpPr>
            <a:spLocks noGrp="1"/>
          </p:cNvSpPr>
          <p:nvPr>
            <p:ph type="body" sz="quarter" idx="13"/>
          </p:nvPr>
        </p:nvSpPr>
        <p:spPr>
          <a:xfrm>
            <a:off x="360000" y="2412000"/>
            <a:ext cx="2610000" cy="3764200"/>
          </a:xfrm>
          <a:noFill/>
        </p:spPr>
        <p:txBody>
          <a:bodyPr lIns="0" tIns="0" rIns="0" bIns="0"/>
          <a:lstStyle>
            <a:lvl1pPr>
              <a:defRPr sz="1800"/>
            </a:lvl1pPr>
            <a:lvl2pPr>
              <a:buFontTx/>
              <a:buNone/>
              <a:defRPr/>
            </a:lvl2pPr>
            <a:lvl3pPr marL="180975" indent="-169863">
              <a:tabLst/>
              <a:defRPr/>
            </a:lvl3pPr>
          </a:lstStyle>
          <a:p>
            <a:pPr lvl="0"/>
            <a:r>
              <a:rPr lang="en-US"/>
              <a:t>Edit Master text styles</a:t>
            </a:r>
          </a:p>
        </p:txBody>
      </p:sp>
      <p:sp>
        <p:nvSpPr>
          <p:cNvPr id="10" name="Text" descr="Text">
            <a:extLst>
              <a:ext uri="{FF2B5EF4-FFF2-40B4-BE49-F238E27FC236}">
                <a16:creationId xmlns:a16="http://schemas.microsoft.com/office/drawing/2014/main" id="{F11753E1-8533-844D-B406-655C6C933046}"/>
              </a:ext>
            </a:extLst>
          </p:cNvPr>
          <p:cNvSpPr>
            <a:spLocks noGrp="1"/>
          </p:cNvSpPr>
          <p:nvPr>
            <p:ph type="body" sz="quarter" idx="14"/>
          </p:nvPr>
        </p:nvSpPr>
        <p:spPr>
          <a:xfrm>
            <a:off x="3287688" y="2412000"/>
            <a:ext cx="2610000" cy="3764200"/>
          </a:xfrm>
          <a:noFill/>
        </p:spPr>
        <p:txBody>
          <a:bodyPr lIns="0" tIns="0" rIns="0" bIns="0"/>
          <a:lstStyle>
            <a:lvl1pPr>
              <a:defRPr sz="1800"/>
            </a:lvl1pPr>
            <a:lvl2pPr>
              <a:buFontTx/>
              <a:buNone/>
              <a:defRPr/>
            </a:lvl2pPr>
            <a:lvl3pPr marL="180975" indent="-169863">
              <a:tabLst/>
              <a:defRPr/>
            </a:lvl3pPr>
          </a:lstStyle>
          <a:p>
            <a:pPr lvl="0"/>
            <a:r>
              <a:rPr lang="en-US"/>
              <a:t>Edit Master text styles</a:t>
            </a:r>
          </a:p>
        </p:txBody>
      </p:sp>
      <p:sp>
        <p:nvSpPr>
          <p:cNvPr id="11" name="Text" descr="Text">
            <a:extLst>
              <a:ext uri="{FF2B5EF4-FFF2-40B4-BE49-F238E27FC236}">
                <a16:creationId xmlns:a16="http://schemas.microsoft.com/office/drawing/2014/main" id="{562D057E-84DA-844C-8F30-A88C629E1DFE}"/>
              </a:ext>
            </a:extLst>
          </p:cNvPr>
          <p:cNvSpPr>
            <a:spLocks noGrp="1"/>
          </p:cNvSpPr>
          <p:nvPr>
            <p:ph type="body" sz="quarter" idx="15"/>
          </p:nvPr>
        </p:nvSpPr>
        <p:spPr>
          <a:xfrm>
            <a:off x="6168008" y="2412000"/>
            <a:ext cx="2610000" cy="3764200"/>
          </a:xfrm>
          <a:noFill/>
        </p:spPr>
        <p:txBody>
          <a:bodyPr lIns="0" tIns="0" rIns="0" bIns="0"/>
          <a:lstStyle>
            <a:lvl1pPr>
              <a:defRPr sz="1800"/>
            </a:lvl1pPr>
            <a:lvl2pPr>
              <a:buFontTx/>
              <a:buNone/>
              <a:defRPr/>
            </a:lvl2pPr>
            <a:lvl3pPr marL="180975" indent="-169863">
              <a:tabLst/>
              <a:defRPr/>
            </a:lvl3pPr>
          </a:lstStyle>
          <a:p>
            <a:pPr lvl="0"/>
            <a:r>
              <a:rPr lang="en-US"/>
              <a:t>Edit Master text styles</a:t>
            </a:r>
          </a:p>
        </p:txBody>
      </p:sp>
      <p:sp>
        <p:nvSpPr>
          <p:cNvPr id="12" name="Text" descr="Text">
            <a:extLst>
              <a:ext uri="{FF2B5EF4-FFF2-40B4-BE49-F238E27FC236}">
                <a16:creationId xmlns:a16="http://schemas.microsoft.com/office/drawing/2014/main" id="{3FA6CE8B-790A-C44A-B1D0-DA5AC754A4F7}"/>
              </a:ext>
            </a:extLst>
          </p:cNvPr>
          <p:cNvSpPr>
            <a:spLocks noGrp="1"/>
          </p:cNvSpPr>
          <p:nvPr>
            <p:ph type="body" sz="quarter" idx="16"/>
          </p:nvPr>
        </p:nvSpPr>
        <p:spPr>
          <a:xfrm>
            <a:off x="9048328" y="2412000"/>
            <a:ext cx="2610000" cy="3764200"/>
          </a:xfrm>
          <a:noFill/>
        </p:spPr>
        <p:txBody>
          <a:bodyPr lIns="0" tIns="0" rIns="0" bIns="0"/>
          <a:lstStyle>
            <a:lvl1pPr>
              <a:defRPr sz="1800"/>
            </a:lvl1pPr>
            <a:lvl2pPr>
              <a:buFontTx/>
              <a:buNone/>
              <a:defRPr/>
            </a:lvl2pPr>
            <a:lvl3pPr marL="180975" indent="-169863">
              <a:tabLst/>
              <a:defRPr/>
            </a:lvl3pPr>
          </a:lstStyle>
          <a:p>
            <a:pPr lvl="0"/>
            <a:r>
              <a:rPr lang="en-US"/>
              <a:t>Edit Master text styles</a:t>
            </a:r>
          </a:p>
        </p:txBody>
      </p:sp>
      <p:sp>
        <p:nvSpPr>
          <p:cNvPr id="3" name="Date Placeholder 2">
            <a:extLst>
              <a:ext uri="{FF2B5EF4-FFF2-40B4-BE49-F238E27FC236}">
                <a16:creationId xmlns:a16="http://schemas.microsoft.com/office/drawing/2014/main" id="{06E4EAF8-165C-2D4A-9B32-495E40A0715F}"/>
              </a:ext>
            </a:extLst>
          </p:cNvPr>
          <p:cNvSpPr>
            <a:spLocks noGrp="1"/>
          </p:cNvSpPr>
          <p:nvPr>
            <p:ph type="dt" sz="half" idx="10"/>
          </p:nvPr>
        </p:nvSpPr>
        <p:spPr/>
        <p:txBody>
          <a:bodyPr/>
          <a:lstStyle/>
          <a:p>
            <a:pPr>
              <a:defRPr/>
            </a:pPr>
            <a:fld id="{C6478F44-CA4B-8F47-8400-2C19AC9A20AB}" type="datetimeFigureOut">
              <a:rPr lang="en-US" smtClean="0"/>
              <a:pPr>
                <a:defRPr/>
              </a:pPr>
              <a:t>6/10/2025</a:t>
            </a:fld>
            <a:endParaRPr lang="en-US" dirty="0"/>
          </a:p>
        </p:txBody>
      </p:sp>
      <p:sp>
        <p:nvSpPr>
          <p:cNvPr id="4" name="Footer Placeholder 3">
            <a:extLst>
              <a:ext uri="{FF2B5EF4-FFF2-40B4-BE49-F238E27FC236}">
                <a16:creationId xmlns:a16="http://schemas.microsoft.com/office/drawing/2014/main" id="{5EBBB3CA-848C-EF44-BEE5-EB67145F2B76}"/>
              </a:ext>
            </a:extLst>
          </p:cNvPr>
          <p:cNvSpPr>
            <a:spLocks noGrp="1"/>
          </p:cNvSpPr>
          <p:nvPr>
            <p:ph type="ftr" sz="quarter" idx="11"/>
          </p:nvPr>
        </p:nvSpPr>
        <p:spPr/>
        <p:txBody>
          <a:bodyPr/>
          <a:lstStyle/>
          <a:p>
            <a:pPr>
              <a:defRPr/>
            </a:pPr>
            <a:endParaRPr lang="en-US" dirty="0"/>
          </a:p>
        </p:txBody>
      </p:sp>
      <p:sp>
        <p:nvSpPr>
          <p:cNvPr id="5" name="Slide Number Placeholder 4">
            <a:extLst>
              <a:ext uri="{FF2B5EF4-FFF2-40B4-BE49-F238E27FC236}">
                <a16:creationId xmlns:a16="http://schemas.microsoft.com/office/drawing/2014/main" id="{BADB6E47-510B-8542-8D2A-81F475B8DED3}"/>
              </a:ext>
            </a:extLst>
          </p:cNvPr>
          <p:cNvSpPr>
            <a:spLocks noGrp="1"/>
          </p:cNvSpPr>
          <p:nvPr>
            <p:ph type="sldNum" sz="quarter" idx="12"/>
          </p:nvPr>
        </p:nvSpPr>
        <p:spPr/>
        <p:txBody>
          <a:bodyPr/>
          <a:lstStyle/>
          <a:p>
            <a:pPr>
              <a:defRPr/>
            </a:pPr>
            <a:fld id="{A68DF897-BF7D-364E-94C4-DBD7D61CD3A9}" type="slidenum">
              <a:rPr lang="en-US" smtClean="0"/>
              <a:pPr>
                <a:defRPr/>
              </a:pPr>
              <a:t>‹#›</a:t>
            </a:fld>
            <a:endParaRPr lang="en-US" dirty="0"/>
          </a:p>
        </p:txBody>
      </p:sp>
    </p:spTree>
    <p:extLst>
      <p:ext uri="{BB962C8B-B14F-4D97-AF65-F5344CB8AC3E}">
        <p14:creationId xmlns:p14="http://schemas.microsoft.com/office/powerpoint/2010/main" val="1007857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UCL 2 column text">
    <p:spTree>
      <p:nvGrpSpPr>
        <p:cNvPr id="1" name=""/>
        <p:cNvGrpSpPr/>
        <p:nvPr/>
      </p:nvGrpSpPr>
      <p:grpSpPr>
        <a:xfrm>
          <a:off x="0" y="0"/>
          <a:ext cx="0" cy="0"/>
          <a:chOff x="0" y="0"/>
          <a:chExt cx="0" cy="0"/>
        </a:xfrm>
      </p:grpSpPr>
      <p:sp>
        <p:nvSpPr>
          <p:cNvPr id="2" name="Main Headline" descr="Headline">
            <a:extLst>
              <a:ext uri="{FF2B5EF4-FFF2-40B4-BE49-F238E27FC236}">
                <a16:creationId xmlns:a16="http://schemas.microsoft.com/office/drawing/2014/main" id="{D136E2B9-C028-5142-BBB3-807BD19349DB}"/>
              </a:ext>
            </a:extLst>
          </p:cNvPr>
          <p:cNvSpPr>
            <a:spLocks noGrp="1"/>
          </p:cNvSpPr>
          <p:nvPr>
            <p:ph type="title" hasCustomPrompt="1"/>
          </p:nvPr>
        </p:nvSpPr>
        <p:spPr>
          <a:xfrm>
            <a:off x="360000" y="899999"/>
            <a:ext cx="8999900" cy="1368000"/>
          </a:xfrm>
        </p:spPr>
        <p:txBody>
          <a:bodyPr/>
          <a:lstStyle/>
          <a:p>
            <a:r>
              <a:rPr lang="en-US"/>
              <a:t>Main headline, Arial 44pt bold</a:t>
            </a:r>
          </a:p>
        </p:txBody>
      </p:sp>
      <p:sp>
        <p:nvSpPr>
          <p:cNvPr id="7" name="Text" descr="Text">
            <a:extLst>
              <a:ext uri="{FF2B5EF4-FFF2-40B4-BE49-F238E27FC236}">
                <a16:creationId xmlns:a16="http://schemas.microsoft.com/office/drawing/2014/main" id="{2D2A157B-B06B-5E44-8987-B8F38A7435D7}"/>
              </a:ext>
            </a:extLst>
          </p:cNvPr>
          <p:cNvSpPr>
            <a:spLocks noGrp="1"/>
          </p:cNvSpPr>
          <p:nvPr>
            <p:ph type="body" sz="quarter" idx="13"/>
          </p:nvPr>
        </p:nvSpPr>
        <p:spPr>
          <a:xfrm>
            <a:off x="360000" y="2412000"/>
            <a:ext cx="5399088" cy="3600000"/>
          </a:xfrm>
        </p:spPr>
        <p:txBody>
          <a:bodyPr/>
          <a:lstStyle>
            <a:lvl1pPr marL="225425" marR="0" indent="-225425"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sz="2400"/>
            </a:lvl1pPr>
            <a:lvl2pPr marL="222250" indent="-222250">
              <a:buFont typeface="Arial" panose="020B0604020202020204" pitchFamily="34" charset="0"/>
              <a:buChar char="•"/>
              <a:tabLst/>
              <a:defRPr/>
            </a:lvl2pPr>
          </a:lstStyle>
          <a:p>
            <a:pPr lvl="0"/>
            <a:r>
              <a:rPr lang="en-US"/>
              <a:t>Edit Master text styles</a:t>
            </a:r>
          </a:p>
        </p:txBody>
      </p:sp>
      <p:sp>
        <p:nvSpPr>
          <p:cNvPr id="10" name="Text" descr="Text">
            <a:extLst>
              <a:ext uri="{FF2B5EF4-FFF2-40B4-BE49-F238E27FC236}">
                <a16:creationId xmlns:a16="http://schemas.microsoft.com/office/drawing/2014/main" id="{35F69D9D-B78C-6D4D-8B1E-AB31E336A54A}"/>
              </a:ext>
            </a:extLst>
          </p:cNvPr>
          <p:cNvSpPr>
            <a:spLocks noGrp="1"/>
          </p:cNvSpPr>
          <p:nvPr>
            <p:ph type="body" sz="quarter" idx="15"/>
          </p:nvPr>
        </p:nvSpPr>
        <p:spPr>
          <a:xfrm>
            <a:off x="5940000" y="2412000"/>
            <a:ext cx="5399088" cy="3600000"/>
          </a:xfrm>
        </p:spPr>
        <p:txBody>
          <a:bodyPr/>
          <a:lstStyle>
            <a:lvl1pPr marL="225425" marR="0" indent="-225425"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sz="2400"/>
            </a:lvl1pPr>
            <a:lvl2pPr marL="222250" indent="-222250">
              <a:buFont typeface="Arial" panose="020B0604020202020204" pitchFamily="34" charset="0"/>
              <a:buChar char="•"/>
              <a:tabLst/>
              <a:defRPr/>
            </a:lvl2pPr>
          </a:lstStyle>
          <a:p>
            <a:pPr lvl="0"/>
            <a:r>
              <a:rPr lang="en-US"/>
              <a:t>Edit Master text styles</a:t>
            </a:r>
          </a:p>
        </p:txBody>
      </p:sp>
      <p:sp>
        <p:nvSpPr>
          <p:cNvPr id="3" name="Date Placeholder 2">
            <a:extLst>
              <a:ext uri="{FF2B5EF4-FFF2-40B4-BE49-F238E27FC236}">
                <a16:creationId xmlns:a16="http://schemas.microsoft.com/office/drawing/2014/main" id="{06E4EAF8-165C-2D4A-9B32-495E40A0715F}"/>
              </a:ext>
            </a:extLst>
          </p:cNvPr>
          <p:cNvSpPr>
            <a:spLocks noGrp="1"/>
          </p:cNvSpPr>
          <p:nvPr>
            <p:ph type="dt" sz="half" idx="10"/>
          </p:nvPr>
        </p:nvSpPr>
        <p:spPr/>
        <p:txBody>
          <a:bodyPr/>
          <a:lstStyle/>
          <a:p>
            <a:pPr>
              <a:defRPr/>
            </a:pPr>
            <a:fld id="{C6478F44-CA4B-8F47-8400-2C19AC9A20AB}" type="datetimeFigureOut">
              <a:rPr lang="en-US" smtClean="0"/>
              <a:pPr>
                <a:defRPr/>
              </a:pPr>
              <a:t>6/10/2025</a:t>
            </a:fld>
            <a:endParaRPr lang="en-US"/>
          </a:p>
        </p:txBody>
      </p:sp>
      <p:sp>
        <p:nvSpPr>
          <p:cNvPr id="4" name="Footer Placeholder 3">
            <a:extLst>
              <a:ext uri="{FF2B5EF4-FFF2-40B4-BE49-F238E27FC236}">
                <a16:creationId xmlns:a16="http://schemas.microsoft.com/office/drawing/2014/main" id="{5EBBB3CA-848C-EF44-BEE5-EB67145F2B76}"/>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BADB6E47-510B-8542-8D2A-81F475B8DED3}"/>
              </a:ext>
            </a:extLst>
          </p:cNvPr>
          <p:cNvSpPr>
            <a:spLocks noGrp="1"/>
          </p:cNvSpPr>
          <p:nvPr>
            <p:ph type="sldNum" sz="quarter" idx="12"/>
          </p:nvPr>
        </p:nvSpPr>
        <p:spPr/>
        <p:txBody>
          <a:bodyPr/>
          <a:lstStyle/>
          <a:p>
            <a:pPr>
              <a:defRPr/>
            </a:pPr>
            <a:fld id="{A68DF897-BF7D-364E-94C4-DBD7D61CD3A9}" type="slidenum">
              <a:rPr lang="en-US" smtClean="0"/>
              <a:pPr>
                <a:defRPr/>
              </a:pPr>
              <a:t>‹#›</a:t>
            </a:fld>
            <a:endParaRPr lang="en-US"/>
          </a:p>
        </p:txBody>
      </p:sp>
    </p:spTree>
    <p:extLst>
      <p:ext uri="{BB962C8B-B14F-4D97-AF65-F5344CB8AC3E}">
        <p14:creationId xmlns:p14="http://schemas.microsoft.com/office/powerpoint/2010/main" val="391345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Divider - section start 2">
    <p:spTree>
      <p:nvGrpSpPr>
        <p:cNvPr id="1" name=""/>
        <p:cNvGrpSpPr/>
        <p:nvPr/>
      </p:nvGrpSpPr>
      <p:grpSpPr>
        <a:xfrm>
          <a:off x="0" y="0"/>
          <a:ext cx="0" cy="0"/>
          <a:chOff x="0" y="0"/>
          <a:chExt cx="0" cy="0"/>
        </a:xfrm>
      </p:grpSpPr>
      <p:sp>
        <p:nvSpPr>
          <p:cNvPr id="7" name="Picture">
            <a:extLst>
              <a:ext uri="{FF2B5EF4-FFF2-40B4-BE49-F238E27FC236}">
                <a16:creationId xmlns:a16="http://schemas.microsoft.com/office/drawing/2014/main" id="{F9ECF375-EFC6-8846-9FEE-E3BEC7506D85}"/>
              </a:ext>
            </a:extLst>
          </p:cNvPr>
          <p:cNvSpPr>
            <a:spLocks noGrp="1"/>
          </p:cNvSpPr>
          <p:nvPr>
            <p:ph type="pic" sz="quarter" idx="12" hasCustomPrompt="1"/>
          </p:nvPr>
        </p:nvSpPr>
        <p:spPr>
          <a:xfrm>
            <a:off x="356616" y="900000"/>
            <a:ext cx="7534656" cy="5448518"/>
          </a:xfrm>
          <a:solidFill>
            <a:srgbClr val="FFFFFF"/>
          </a:solidFill>
          <a:ln>
            <a:noFill/>
          </a:ln>
        </p:spPr>
        <p:txBody>
          <a:bodyPr anchor="b" anchorCtr="0"/>
          <a:lstStyle>
            <a:lvl1pPr marL="11112" indent="0" algn="ctr">
              <a:buNone/>
              <a:defRPr sz="2400"/>
            </a:lvl1pPr>
          </a:lstStyle>
          <a:p>
            <a:r>
              <a:rPr lang="en-GB" dirty="0"/>
              <a:t>Click to add picture</a:t>
            </a:r>
            <a:br>
              <a:rPr lang="en-GB" dirty="0"/>
            </a:br>
            <a:endParaRPr lang="en-GB" dirty="0"/>
          </a:p>
        </p:txBody>
      </p:sp>
      <p:sp>
        <p:nvSpPr>
          <p:cNvPr id="6" name="Main Headline" descr="Headline">
            <a:extLst>
              <a:ext uri="{FF2B5EF4-FFF2-40B4-BE49-F238E27FC236}">
                <a16:creationId xmlns:a16="http://schemas.microsoft.com/office/drawing/2014/main" id="{F833FB40-EB53-5843-98C6-9C72F5A14103}"/>
              </a:ext>
            </a:extLst>
          </p:cNvPr>
          <p:cNvSpPr>
            <a:spLocks noGrp="1"/>
          </p:cNvSpPr>
          <p:nvPr>
            <p:ph type="title" hasCustomPrompt="1"/>
          </p:nvPr>
        </p:nvSpPr>
        <p:spPr>
          <a:xfrm>
            <a:off x="-2" y="1440000"/>
            <a:ext cx="6480000" cy="2880000"/>
          </a:xfrm>
          <a:solidFill>
            <a:schemeClr val="bg1"/>
          </a:solidFill>
        </p:spPr>
        <p:txBody>
          <a:bodyPr lIns="360000" tIns="180000"/>
          <a:lstStyle>
            <a:lvl1pPr>
              <a:defRPr baseline="0">
                <a:solidFill>
                  <a:srgbClr val="000000"/>
                </a:solidFill>
              </a:defRPr>
            </a:lvl1pPr>
          </a:lstStyle>
          <a:p>
            <a:r>
              <a:rPr lang="en-US" dirty="0"/>
              <a:t>Main headline, </a:t>
            </a:r>
            <a:br>
              <a:rPr lang="en-US" dirty="0"/>
            </a:br>
            <a:r>
              <a:rPr lang="en-US" dirty="0"/>
              <a:t>Arial 44pt bold</a:t>
            </a:r>
          </a:p>
        </p:txBody>
      </p:sp>
      <p:sp>
        <p:nvSpPr>
          <p:cNvPr id="8" name="Picture " descr="Image">
            <a:extLst>
              <a:ext uri="{FF2B5EF4-FFF2-40B4-BE49-F238E27FC236}">
                <a16:creationId xmlns:a16="http://schemas.microsoft.com/office/drawing/2014/main" id="{9390C092-D95C-EF41-9B4C-B77F203C0B07}"/>
              </a:ext>
            </a:extLst>
          </p:cNvPr>
          <p:cNvSpPr>
            <a:spLocks noGrp="1"/>
          </p:cNvSpPr>
          <p:nvPr>
            <p:ph type="pic" sz="quarter" idx="16" hasCustomPrompt="1"/>
          </p:nvPr>
        </p:nvSpPr>
        <p:spPr>
          <a:xfrm>
            <a:off x="8266715" y="900000"/>
            <a:ext cx="3536848" cy="2906486"/>
          </a:xfrm>
          <a:solidFill>
            <a:srgbClr val="FFFFFF"/>
          </a:solidFill>
          <a:ln>
            <a:noFill/>
          </a:ln>
        </p:spPr>
        <p:txBody>
          <a:bodyPr anchor="b" anchorCtr="0"/>
          <a:lstStyle>
            <a:lvl1pPr marL="11112" indent="0" algn="ctr">
              <a:buNone/>
              <a:defRPr sz="2400"/>
            </a:lvl1pPr>
          </a:lstStyle>
          <a:p>
            <a:r>
              <a:rPr lang="en-GB" dirty="0"/>
              <a:t>Click to add picture</a:t>
            </a:r>
            <a:br>
              <a:rPr lang="en-GB" dirty="0"/>
            </a:br>
            <a:endParaRPr lang="en-GB" dirty="0"/>
          </a:p>
        </p:txBody>
      </p:sp>
      <p:sp>
        <p:nvSpPr>
          <p:cNvPr id="9" name="Text" descr="Text">
            <a:extLst>
              <a:ext uri="{FF2B5EF4-FFF2-40B4-BE49-F238E27FC236}">
                <a16:creationId xmlns:a16="http://schemas.microsoft.com/office/drawing/2014/main" id="{B97104E0-DC3E-EB49-A0B8-75D9C6ED8EDC}"/>
              </a:ext>
            </a:extLst>
          </p:cNvPr>
          <p:cNvSpPr>
            <a:spLocks noGrp="1"/>
          </p:cNvSpPr>
          <p:nvPr>
            <p:ph type="body" sz="quarter" idx="15"/>
          </p:nvPr>
        </p:nvSpPr>
        <p:spPr>
          <a:xfrm>
            <a:off x="8262900" y="4164600"/>
            <a:ext cx="3542400" cy="2287000"/>
          </a:xfrm>
        </p:spPr>
        <p:txBody>
          <a:bodyPr/>
          <a:lstStyle>
            <a:lvl1pPr marL="0" marR="0" indent="0" algn="l" defTabSz="914400" rtl="0" eaLnBrk="1" fontAlgn="base" latinLnBrk="0" hangingPunct="1">
              <a:lnSpc>
                <a:spcPct val="90000"/>
              </a:lnSpc>
              <a:spcBef>
                <a:spcPts val="1000"/>
              </a:spcBef>
              <a:spcAft>
                <a:spcPct val="0"/>
              </a:spcAft>
              <a:buClrTx/>
              <a:buSzTx/>
              <a:buFontTx/>
              <a:buNone/>
              <a:tabLst/>
              <a:defRPr sz="1800"/>
            </a:lvl1pPr>
          </a:lstStyle>
          <a:p>
            <a:pPr marL="0" marR="0" lvl="0" indent="0" algn="l" defTabSz="914400" rtl="0" eaLnBrk="1" fontAlgn="base" latinLnBrk="0" hangingPunct="1">
              <a:lnSpc>
                <a:spcPct val="90000"/>
              </a:lnSpc>
              <a:spcBef>
                <a:spcPts val="1000"/>
              </a:spcBef>
              <a:spcAft>
                <a:spcPct val="0"/>
              </a:spcAft>
              <a:buClrTx/>
              <a:buSzTx/>
              <a:buFontTx/>
              <a:buNone/>
              <a:tabLst/>
              <a:defRPr/>
            </a:pPr>
            <a:r>
              <a:rPr lang="en-US">
                <a:latin typeface="Arial" panose="020B0604020202020204" pitchFamily="34" charset="0"/>
                <a:cs typeface="Arial" panose="020B0604020202020204" pitchFamily="34" charset="0"/>
              </a:rPr>
              <a:t>Edit Master text styles</a:t>
            </a:r>
          </a:p>
        </p:txBody>
      </p:sp>
    </p:spTree>
    <p:extLst>
      <p:ext uri="{BB962C8B-B14F-4D97-AF65-F5344CB8AC3E}">
        <p14:creationId xmlns:p14="http://schemas.microsoft.com/office/powerpoint/2010/main" val="4020844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UCL Table">
    <p:spTree>
      <p:nvGrpSpPr>
        <p:cNvPr id="1" name=""/>
        <p:cNvGrpSpPr/>
        <p:nvPr/>
      </p:nvGrpSpPr>
      <p:grpSpPr>
        <a:xfrm>
          <a:off x="0" y="0"/>
          <a:ext cx="0" cy="0"/>
          <a:chOff x="0" y="0"/>
          <a:chExt cx="0" cy="0"/>
        </a:xfrm>
      </p:grpSpPr>
      <p:sp>
        <p:nvSpPr>
          <p:cNvPr id="2" name="Main Headline" descr="Headline">
            <a:extLst>
              <a:ext uri="{FF2B5EF4-FFF2-40B4-BE49-F238E27FC236}">
                <a16:creationId xmlns:a16="http://schemas.microsoft.com/office/drawing/2014/main" id="{D136E2B9-C028-5142-BBB3-807BD19349DB}"/>
              </a:ext>
            </a:extLst>
          </p:cNvPr>
          <p:cNvSpPr>
            <a:spLocks noGrp="1"/>
          </p:cNvSpPr>
          <p:nvPr>
            <p:ph type="title" hasCustomPrompt="1"/>
          </p:nvPr>
        </p:nvSpPr>
        <p:spPr>
          <a:xfrm>
            <a:off x="360000" y="899999"/>
            <a:ext cx="8999900" cy="1368000"/>
          </a:xfrm>
        </p:spPr>
        <p:txBody>
          <a:bodyPr/>
          <a:lstStyle/>
          <a:p>
            <a:r>
              <a:rPr lang="en-US" dirty="0"/>
              <a:t>Main headline, Arial 44pt bold</a:t>
            </a:r>
          </a:p>
        </p:txBody>
      </p:sp>
      <p:sp>
        <p:nvSpPr>
          <p:cNvPr id="11" name="Table" descr="Text / Table">
            <a:extLst>
              <a:ext uri="{FF2B5EF4-FFF2-40B4-BE49-F238E27FC236}">
                <a16:creationId xmlns:a16="http://schemas.microsoft.com/office/drawing/2014/main" id="{4DEFD8C9-6C2B-9C49-9F6F-5A35A2B747AF}"/>
              </a:ext>
            </a:extLst>
          </p:cNvPr>
          <p:cNvSpPr>
            <a:spLocks noGrp="1"/>
          </p:cNvSpPr>
          <p:nvPr>
            <p:ph type="tbl" sz="quarter" idx="14" hasCustomPrompt="1"/>
          </p:nvPr>
        </p:nvSpPr>
        <p:spPr>
          <a:xfrm>
            <a:off x="360363" y="2286001"/>
            <a:ext cx="11553825" cy="4073524"/>
          </a:xfrm>
        </p:spPr>
        <p:txBody>
          <a:bodyPr/>
          <a:lstStyle/>
          <a:p>
            <a:r>
              <a:rPr lang="en-GB" dirty="0"/>
              <a:t>Click to add table</a:t>
            </a:r>
            <a:endParaRPr lang="en-US" dirty="0"/>
          </a:p>
        </p:txBody>
      </p:sp>
      <p:sp>
        <p:nvSpPr>
          <p:cNvPr id="8" name="Text">
            <a:extLst>
              <a:ext uri="{FF2B5EF4-FFF2-40B4-BE49-F238E27FC236}">
                <a16:creationId xmlns:a16="http://schemas.microsoft.com/office/drawing/2014/main" id="{D31E44D0-02C4-914B-B5F4-F5B0F5862CBB}"/>
              </a:ext>
            </a:extLst>
          </p:cNvPr>
          <p:cNvSpPr>
            <a:spLocks noGrp="1"/>
          </p:cNvSpPr>
          <p:nvPr>
            <p:ph type="body" sz="quarter" idx="15"/>
          </p:nvPr>
        </p:nvSpPr>
        <p:spPr>
          <a:xfrm>
            <a:off x="9366454" y="2414430"/>
            <a:ext cx="2557322" cy="2623913"/>
          </a:xfrm>
        </p:spPr>
        <p:txBody>
          <a:bodyPr/>
          <a:lstStyle>
            <a:lvl1pPr marL="180975" indent="-169863">
              <a:tabLst/>
              <a:defRPr sz="1800"/>
            </a:lvl1pPr>
          </a:lstStyle>
          <a:p>
            <a:pPr lvl="0"/>
            <a:r>
              <a:rPr lang="en-US"/>
              <a:t>Edit Master text styles</a:t>
            </a:r>
          </a:p>
        </p:txBody>
      </p:sp>
      <p:sp>
        <p:nvSpPr>
          <p:cNvPr id="3" name="Date Placeholder 2">
            <a:extLst>
              <a:ext uri="{FF2B5EF4-FFF2-40B4-BE49-F238E27FC236}">
                <a16:creationId xmlns:a16="http://schemas.microsoft.com/office/drawing/2014/main" id="{06E4EAF8-165C-2D4A-9B32-495E40A0715F}"/>
              </a:ext>
            </a:extLst>
          </p:cNvPr>
          <p:cNvSpPr>
            <a:spLocks noGrp="1"/>
          </p:cNvSpPr>
          <p:nvPr>
            <p:ph type="dt" sz="half" idx="10"/>
          </p:nvPr>
        </p:nvSpPr>
        <p:spPr/>
        <p:txBody>
          <a:bodyPr/>
          <a:lstStyle/>
          <a:p>
            <a:pPr>
              <a:defRPr/>
            </a:pPr>
            <a:fld id="{C6478F44-CA4B-8F47-8400-2C19AC9A20AB}" type="datetimeFigureOut">
              <a:rPr lang="en-US" smtClean="0"/>
              <a:pPr>
                <a:defRPr/>
              </a:pPr>
              <a:t>6/10/2025</a:t>
            </a:fld>
            <a:endParaRPr lang="en-US" dirty="0"/>
          </a:p>
        </p:txBody>
      </p:sp>
      <p:sp>
        <p:nvSpPr>
          <p:cNvPr id="4" name="Footer Placeholder 3">
            <a:extLst>
              <a:ext uri="{FF2B5EF4-FFF2-40B4-BE49-F238E27FC236}">
                <a16:creationId xmlns:a16="http://schemas.microsoft.com/office/drawing/2014/main" id="{5EBBB3CA-848C-EF44-BEE5-EB67145F2B76}"/>
              </a:ext>
            </a:extLst>
          </p:cNvPr>
          <p:cNvSpPr>
            <a:spLocks noGrp="1"/>
          </p:cNvSpPr>
          <p:nvPr>
            <p:ph type="ftr" sz="quarter" idx="11"/>
          </p:nvPr>
        </p:nvSpPr>
        <p:spPr/>
        <p:txBody>
          <a:bodyPr/>
          <a:lstStyle/>
          <a:p>
            <a:pPr>
              <a:defRPr/>
            </a:pPr>
            <a:endParaRPr lang="en-US" dirty="0"/>
          </a:p>
        </p:txBody>
      </p:sp>
      <p:sp>
        <p:nvSpPr>
          <p:cNvPr id="5" name="Slide Number Placeholder 4">
            <a:extLst>
              <a:ext uri="{FF2B5EF4-FFF2-40B4-BE49-F238E27FC236}">
                <a16:creationId xmlns:a16="http://schemas.microsoft.com/office/drawing/2014/main" id="{BADB6E47-510B-8542-8D2A-81F475B8DED3}"/>
              </a:ext>
            </a:extLst>
          </p:cNvPr>
          <p:cNvSpPr>
            <a:spLocks noGrp="1"/>
          </p:cNvSpPr>
          <p:nvPr>
            <p:ph type="sldNum" sz="quarter" idx="12"/>
          </p:nvPr>
        </p:nvSpPr>
        <p:spPr/>
        <p:txBody>
          <a:bodyPr/>
          <a:lstStyle/>
          <a:p>
            <a:pPr>
              <a:defRPr/>
            </a:pPr>
            <a:fld id="{A68DF897-BF7D-364E-94C4-DBD7D61CD3A9}" type="slidenum">
              <a:rPr lang="en-US" smtClean="0"/>
              <a:pPr>
                <a:defRPr/>
              </a:pPr>
              <a:t>‹#›</a:t>
            </a:fld>
            <a:endParaRPr lang="en-US" dirty="0"/>
          </a:p>
        </p:txBody>
      </p:sp>
    </p:spTree>
    <p:extLst>
      <p:ext uri="{BB962C8B-B14F-4D97-AF65-F5344CB8AC3E}">
        <p14:creationId xmlns:p14="http://schemas.microsoft.com/office/powerpoint/2010/main" val="42728664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UCL single text block">
    <p:spTree>
      <p:nvGrpSpPr>
        <p:cNvPr id="1" name=""/>
        <p:cNvGrpSpPr/>
        <p:nvPr/>
      </p:nvGrpSpPr>
      <p:grpSpPr>
        <a:xfrm>
          <a:off x="0" y="0"/>
          <a:ext cx="0" cy="0"/>
          <a:chOff x="0" y="0"/>
          <a:chExt cx="0" cy="0"/>
        </a:xfrm>
      </p:grpSpPr>
      <p:sp>
        <p:nvSpPr>
          <p:cNvPr id="2" name="Main Headline" descr="Headline">
            <a:extLst>
              <a:ext uri="{FF2B5EF4-FFF2-40B4-BE49-F238E27FC236}">
                <a16:creationId xmlns:a16="http://schemas.microsoft.com/office/drawing/2014/main" id="{D136E2B9-C028-5142-BBB3-807BD19349DB}"/>
              </a:ext>
            </a:extLst>
          </p:cNvPr>
          <p:cNvSpPr>
            <a:spLocks noGrp="1"/>
          </p:cNvSpPr>
          <p:nvPr>
            <p:ph type="title" hasCustomPrompt="1"/>
          </p:nvPr>
        </p:nvSpPr>
        <p:spPr>
          <a:xfrm>
            <a:off x="360000" y="899999"/>
            <a:ext cx="8999900" cy="1368000"/>
          </a:xfrm>
        </p:spPr>
        <p:txBody>
          <a:bodyPr/>
          <a:lstStyle/>
          <a:p>
            <a:r>
              <a:rPr lang="en-US" dirty="0"/>
              <a:t>Main headline, Arial 44pt bold</a:t>
            </a:r>
          </a:p>
        </p:txBody>
      </p:sp>
      <p:sp>
        <p:nvSpPr>
          <p:cNvPr id="12" name="Text" descr="Text">
            <a:extLst>
              <a:ext uri="{FF2B5EF4-FFF2-40B4-BE49-F238E27FC236}">
                <a16:creationId xmlns:a16="http://schemas.microsoft.com/office/drawing/2014/main" id="{52E39625-6121-A140-A00B-27BF9DA232CD}"/>
              </a:ext>
            </a:extLst>
          </p:cNvPr>
          <p:cNvSpPr>
            <a:spLocks noGrp="1"/>
          </p:cNvSpPr>
          <p:nvPr>
            <p:ph type="body" sz="quarter" idx="13"/>
          </p:nvPr>
        </p:nvSpPr>
        <p:spPr>
          <a:xfrm>
            <a:off x="360000" y="2412000"/>
            <a:ext cx="10439064" cy="3600000"/>
          </a:xfrm>
        </p:spPr>
        <p:txBody>
          <a:bodyPr/>
          <a:lstStyle>
            <a:lvl1pPr marL="225425" marR="0" indent="-225425" algn="l" defTabSz="914400" rtl="0" eaLnBrk="1" fontAlgn="base" latinLnBrk="0" hangingPunct="1">
              <a:lnSpc>
                <a:spcPct val="90000"/>
              </a:lnSpc>
              <a:spcBef>
                <a:spcPts val="1000"/>
              </a:spcBef>
              <a:spcAft>
                <a:spcPct val="0"/>
              </a:spcAft>
              <a:buClrTx/>
              <a:buSzTx/>
              <a:buFont typeface="Arial" panose="020B0604020202020204" pitchFamily="34" charset="0"/>
              <a:buChar char="•"/>
              <a:tabLst/>
              <a:defRPr sz="2400"/>
            </a:lvl1pPr>
            <a:lvl2pPr marL="222250" indent="-222250">
              <a:buFont typeface="Arial" panose="020B0604020202020204" pitchFamily="34" charset="0"/>
              <a:buChar char="•"/>
              <a:tabLst/>
              <a:defRPr/>
            </a:lvl2pPr>
          </a:lstStyle>
          <a:p>
            <a:pPr lvl="0"/>
            <a:r>
              <a:rPr lang="en-US"/>
              <a:t>Edit Master text styles</a:t>
            </a:r>
          </a:p>
        </p:txBody>
      </p:sp>
      <p:sp>
        <p:nvSpPr>
          <p:cNvPr id="3" name="Date Placeholder 2">
            <a:extLst>
              <a:ext uri="{FF2B5EF4-FFF2-40B4-BE49-F238E27FC236}">
                <a16:creationId xmlns:a16="http://schemas.microsoft.com/office/drawing/2014/main" id="{06E4EAF8-165C-2D4A-9B32-495E40A0715F}"/>
              </a:ext>
            </a:extLst>
          </p:cNvPr>
          <p:cNvSpPr>
            <a:spLocks noGrp="1"/>
          </p:cNvSpPr>
          <p:nvPr>
            <p:ph type="dt" sz="half" idx="10"/>
          </p:nvPr>
        </p:nvSpPr>
        <p:spPr/>
        <p:txBody>
          <a:bodyPr/>
          <a:lstStyle/>
          <a:p>
            <a:pPr>
              <a:defRPr/>
            </a:pPr>
            <a:fld id="{C6478F44-CA4B-8F47-8400-2C19AC9A20AB}" type="datetimeFigureOut">
              <a:rPr lang="en-US" smtClean="0"/>
              <a:pPr>
                <a:defRPr/>
              </a:pPr>
              <a:t>6/10/2025</a:t>
            </a:fld>
            <a:endParaRPr lang="en-US" dirty="0"/>
          </a:p>
        </p:txBody>
      </p:sp>
      <p:sp>
        <p:nvSpPr>
          <p:cNvPr id="4" name="Footer Placeholder 3">
            <a:extLst>
              <a:ext uri="{FF2B5EF4-FFF2-40B4-BE49-F238E27FC236}">
                <a16:creationId xmlns:a16="http://schemas.microsoft.com/office/drawing/2014/main" id="{5EBBB3CA-848C-EF44-BEE5-EB67145F2B76}"/>
              </a:ext>
            </a:extLst>
          </p:cNvPr>
          <p:cNvSpPr>
            <a:spLocks noGrp="1"/>
          </p:cNvSpPr>
          <p:nvPr>
            <p:ph type="ftr" sz="quarter" idx="11"/>
          </p:nvPr>
        </p:nvSpPr>
        <p:spPr/>
        <p:txBody>
          <a:bodyPr/>
          <a:lstStyle/>
          <a:p>
            <a:pPr>
              <a:defRPr/>
            </a:pPr>
            <a:endParaRPr lang="en-US" dirty="0"/>
          </a:p>
        </p:txBody>
      </p:sp>
      <p:sp>
        <p:nvSpPr>
          <p:cNvPr id="5" name="Slide Number Placeholder 4">
            <a:extLst>
              <a:ext uri="{FF2B5EF4-FFF2-40B4-BE49-F238E27FC236}">
                <a16:creationId xmlns:a16="http://schemas.microsoft.com/office/drawing/2014/main" id="{BADB6E47-510B-8542-8D2A-81F475B8DED3}"/>
              </a:ext>
            </a:extLst>
          </p:cNvPr>
          <p:cNvSpPr>
            <a:spLocks noGrp="1"/>
          </p:cNvSpPr>
          <p:nvPr>
            <p:ph type="sldNum" sz="quarter" idx="12"/>
          </p:nvPr>
        </p:nvSpPr>
        <p:spPr/>
        <p:txBody>
          <a:bodyPr/>
          <a:lstStyle/>
          <a:p>
            <a:pPr>
              <a:defRPr/>
            </a:pPr>
            <a:fld id="{A68DF897-BF7D-364E-94C4-DBD7D61CD3A9}" type="slidenum">
              <a:rPr lang="en-US" smtClean="0"/>
              <a:pPr>
                <a:defRPr/>
              </a:pPr>
              <a:t>‹#›</a:t>
            </a:fld>
            <a:endParaRPr lang="en-US" dirty="0"/>
          </a:p>
        </p:txBody>
      </p:sp>
    </p:spTree>
    <p:extLst>
      <p:ext uri="{BB962C8B-B14F-4D97-AF65-F5344CB8AC3E}">
        <p14:creationId xmlns:p14="http://schemas.microsoft.com/office/powerpoint/2010/main" val="145798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2BB317-1029-471A-B413-2601E797A349}" type="datetimeFigureOut">
              <a:rPr lang="en-GB" smtClean="0"/>
              <a:t>10/06/2025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8D707A-8E07-4BBF-9C74-033DF857F3FF}" type="slidenum">
              <a:rPr lang="en-GB" smtClean="0"/>
              <a:t>‹#›</a:t>
            </a:fld>
            <a:endParaRPr lang="en-GB"/>
          </a:p>
        </p:txBody>
      </p:sp>
    </p:spTree>
    <p:extLst>
      <p:ext uri="{BB962C8B-B14F-4D97-AF65-F5344CB8AC3E}">
        <p14:creationId xmlns:p14="http://schemas.microsoft.com/office/powerpoint/2010/main" val="14091303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UCL Table 2">
    <p:spTree>
      <p:nvGrpSpPr>
        <p:cNvPr id="1" name=""/>
        <p:cNvGrpSpPr/>
        <p:nvPr/>
      </p:nvGrpSpPr>
      <p:grpSpPr>
        <a:xfrm>
          <a:off x="0" y="0"/>
          <a:ext cx="0" cy="0"/>
          <a:chOff x="0" y="0"/>
          <a:chExt cx="0" cy="0"/>
        </a:xfrm>
      </p:grpSpPr>
      <p:sp>
        <p:nvSpPr>
          <p:cNvPr id="2" name="Main Headline" descr="Headline">
            <a:extLst>
              <a:ext uri="{FF2B5EF4-FFF2-40B4-BE49-F238E27FC236}">
                <a16:creationId xmlns:a16="http://schemas.microsoft.com/office/drawing/2014/main" id="{D136E2B9-C028-5142-BBB3-807BD19349DB}"/>
              </a:ext>
            </a:extLst>
          </p:cNvPr>
          <p:cNvSpPr>
            <a:spLocks noGrp="1"/>
          </p:cNvSpPr>
          <p:nvPr>
            <p:ph type="title" hasCustomPrompt="1"/>
          </p:nvPr>
        </p:nvSpPr>
        <p:spPr>
          <a:xfrm>
            <a:off x="360000" y="899999"/>
            <a:ext cx="8999900" cy="1368000"/>
          </a:xfrm>
        </p:spPr>
        <p:txBody>
          <a:bodyPr/>
          <a:lstStyle/>
          <a:p>
            <a:r>
              <a:rPr lang="en-US" dirty="0"/>
              <a:t>Main headline, Arial 44pt bold</a:t>
            </a:r>
          </a:p>
        </p:txBody>
      </p:sp>
      <p:sp>
        <p:nvSpPr>
          <p:cNvPr id="7" name="Table" descr="Text / Table">
            <a:extLst>
              <a:ext uri="{FF2B5EF4-FFF2-40B4-BE49-F238E27FC236}">
                <a16:creationId xmlns:a16="http://schemas.microsoft.com/office/drawing/2014/main" id="{01422A73-1E05-8B44-93EA-70AD3FCEEC9E}"/>
              </a:ext>
            </a:extLst>
          </p:cNvPr>
          <p:cNvSpPr>
            <a:spLocks noGrp="1"/>
          </p:cNvSpPr>
          <p:nvPr>
            <p:ph type="tbl" sz="quarter" idx="14" hasCustomPrompt="1"/>
          </p:nvPr>
        </p:nvSpPr>
        <p:spPr>
          <a:xfrm>
            <a:off x="360363" y="2286001"/>
            <a:ext cx="11553825" cy="4073524"/>
          </a:xfrm>
        </p:spPr>
        <p:txBody>
          <a:bodyPr/>
          <a:lstStyle/>
          <a:p>
            <a:r>
              <a:rPr lang="en-GB" dirty="0"/>
              <a:t>Click to add table</a:t>
            </a:r>
            <a:endParaRPr lang="en-US" dirty="0"/>
          </a:p>
        </p:txBody>
      </p:sp>
      <p:sp>
        <p:nvSpPr>
          <p:cNvPr id="9" name="Text">
            <a:extLst>
              <a:ext uri="{FF2B5EF4-FFF2-40B4-BE49-F238E27FC236}">
                <a16:creationId xmlns:a16="http://schemas.microsoft.com/office/drawing/2014/main" id="{AD015BAE-CDFB-0848-8398-8E01CAEBAAEC}"/>
              </a:ext>
            </a:extLst>
          </p:cNvPr>
          <p:cNvSpPr>
            <a:spLocks noGrp="1"/>
          </p:cNvSpPr>
          <p:nvPr>
            <p:ph type="body" sz="quarter" idx="13"/>
          </p:nvPr>
        </p:nvSpPr>
        <p:spPr>
          <a:xfrm>
            <a:off x="360000" y="3451091"/>
            <a:ext cx="2610000" cy="2894291"/>
          </a:xfrm>
          <a:noFill/>
        </p:spPr>
        <p:txBody>
          <a:bodyPr lIns="0" tIns="0" rIns="0" bIns="0"/>
          <a:lstStyle>
            <a:lvl1pPr>
              <a:defRPr sz="1800"/>
            </a:lvl1pPr>
            <a:lvl2pPr>
              <a:buFontTx/>
              <a:buNone/>
              <a:defRPr/>
            </a:lvl2pPr>
          </a:lstStyle>
          <a:p>
            <a:pPr lvl="0"/>
            <a:r>
              <a:rPr lang="en-US"/>
              <a:t>Edit Master text styles</a:t>
            </a:r>
          </a:p>
        </p:txBody>
      </p:sp>
      <p:sp>
        <p:nvSpPr>
          <p:cNvPr id="3" name="Date Placeholder 2">
            <a:extLst>
              <a:ext uri="{FF2B5EF4-FFF2-40B4-BE49-F238E27FC236}">
                <a16:creationId xmlns:a16="http://schemas.microsoft.com/office/drawing/2014/main" id="{06E4EAF8-165C-2D4A-9B32-495E40A0715F}"/>
              </a:ext>
            </a:extLst>
          </p:cNvPr>
          <p:cNvSpPr>
            <a:spLocks noGrp="1"/>
          </p:cNvSpPr>
          <p:nvPr>
            <p:ph type="dt" sz="half" idx="10"/>
          </p:nvPr>
        </p:nvSpPr>
        <p:spPr/>
        <p:txBody>
          <a:bodyPr/>
          <a:lstStyle/>
          <a:p>
            <a:pPr>
              <a:defRPr/>
            </a:pPr>
            <a:fld id="{C6478F44-CA4B-8F47-8400-2C19AC9A20AB}" type="datetimeFigureOut">
              <a:rPr lang="en-US" smtClean="0"/>
              <a:pPr>
                <a:defRPr/>
              </a:pPr>
              <a:t>6/10/2025</a:t>
            </a:fld>
            <a:endParaRPr lang="en-US" dirty="0"/>
          </a:p>
        </p:txBody>
      </p:sp>
      <p:sp>
        <p:nvSpPr>
          <p:cNvPr id="4" name="Footer Placeholder 3">
            <a:extLst>
              <a:ext uri="{FF2B5EF4-FFF2-40B4-BE49-F238E27FC236}">
                <a16:creationId xmlns:a16="http://schemas.microsoft.com/office/drawing/2014/main" id="{5EBBB3CA-848C-EF44-BEE5-EB67145F2B76}"/>
              </a:ext>
            </a:extLst>
          </p:cNvPr>
          <p:cNvSpPr>
            <a:spLocks noGrp="1"/>
          </p:cNvSpPr>
          <p:nvPr>
            <p:ph type="ftr" sz="quarter" idx="11"/>
          </p:nvPr>
        </p:nvSpPr>
        <p:spPr/>
        <p:txBody>
          <a:bodyPr/>
          <a:lstStyle/>
          <a:p>
            <a:pPr>
              <a:defRPr/>
            </a:pPr>
            <a:endParaRPr lang="en-US" dirty="0"/>
          </a:p>
        </p:txBody>
      </p:sp>
      <p:sp>
        <p:nvSpPr>
          <p:cNvPr id="5" name="Slide Number Placeholder 4">
            <a:extLst>
              <a:ext uri="{FF2B5EF4-FFF2-40B4-BE49-F238E27FC236}">
                <a16:creationId xmlns:a16="http://schemas.microsoft.com/office/drawing/2014/main" id="{BADB6E47-510B-8542-8D2A-81F475B8DED3}"/>
              </a:ext>
            </a:extLst>
          </p:cNvPr>
          <p:cNvSpPr>
            <a:spLocks noGrp="1"/>
          </p:cNvSpPr>
          <p:nvPr>
            <p:ph type="sldNum" sz="quarter" idx="12"/>
          </p:nvPr>
        </p:nvSpPr>
        <p:spPr/>
        <p:txBody>
          <a:bodyPr/>
          <a:lstStyle/>
          <a:p>
            <a:pPr>
              <a:defRPr/>
            </a:pPr>
            <a:fld id="{A68DF897-BF7D-364E-94C4-DBD7D61CD3A9}" type="slidenum">
              <a:rPr lang="en-US" smtClean="0"/>
              <a:pPr>
                <a:defRPr/>
              </a:pPr>
              <a:t>‹#›</a:t>
            </a:fld>
            <a:endParaRPr lang="en-US" dirty="0"/>
          </a:p>
        </p:txBody>
      </p:sp>
    </p:spTree>
    <p:extLst>
      <p:ext uri="{BB962C8B-B14F-4D97-AF65-F5344CB8AC3E}">
        <p14:creationId xmlns:p14="http://schemas.microsoft.com/office/powerpoint/2010/main" val="1975880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2BB317-1029-471A-B413-2601E797A349}" type="datetimeFigureOut">
              <a:rPr lang="en-GB" smtClean="0"/>
              <a:t>10/06/2025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8D707A-8E07-4BBF-9C74-033DF857F3FF}" type="slidenum">
              <a:rPr lang="en-GB" smtClean="0"/>
              <a:t>‹#›</a:t>
            </a:fld>
            <a:endParaRPr lang="en-GB"/>
          </a:p>
        </p:txBody>
      </p:sp>
    </p:spTree>
    <p:extLst>
      <p:ext uri="{BB962C8B-B14F-4D97-AF65-F5344CB8AC3E}">
        <p14:creationId xmlns:p14="http://schemas.microsoft.com/office/powerpoint/2010/main" val="2353413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2BB317-1029-471A-B413-2601E797A349}" type="datetimeFigureOut">
              <a:rPr lang="en-GB" smtClean="0"/>
              <a:t>10/06/2025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8D707A-8E07-4BBF-9C74-033DF857F3FF}" type="slidenum">
              <a:rPr lang="en-GB" smtClean="0"/>
              <a:t>‹#›</a:t>
            </a:fld>
            <a:endParaRPr lang="en-GB"/>
          </a:p>
        </p:txBody>
      </p:sp>
    </p:spTree>
    <p:extLst>
      <p:ext uri="{BB962C8B-B14F-4D97-AF65-F5344CB8AC3E}">
        <p14:creationId xmlns:p14="http://schemas.microsoft.com/office/powerpoint/2010/main" val="380793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2BB317-1029-471A-B413-2601E797A349}" type="datetimeFigureOut">
              <a:rPr lang="en-GB" smtClean="0"/>
              <a:t>10/06/2025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8D707A-8E07-4BBF-9C74-033DF857F3FF}" type="slidenum">
              <a:rPr lang="en-GB" smtClean="0"/>
              <a:t>‹#›</a:t>
            </a:fld>
            <a:endParaRPr lang="en-GB"/>
          </a:p>
        </p:txBody>
      </p:sp>
    </p:spTree>
    <p:extLst>
      <p:ext uri="{BB962C8B-B14F-4D97-AF65-F5344CB8AC3E}">
        <p14:creationId xmlns:p14="http://schemas.microsoft.com/office/powerpoint/2010/main" val="2113222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2BB317-1029-471A-B413-2601E797A349}" type="datetimeFigureOut">
              <a:rPr lang="en-GB" smtClean="0"/>
              <a:t>10/06/2025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8D707A-8E07-4BBF-9C74-033DF857F3FF}" type="slidenum">
              <a:rPr lang="en-GB" smtClean="0"/>
              <a:t>‹#›</a:t>
            </a:fld>
            <a:endParaRPr lang="en-GB"/>
          </a:p>
        </p:txBody>
      </p:sp>
    </p:spTree>
    <p:extLst>
      <p:ext uri="{BB962C8B-B14F-4D97-AF65-F5344CB8AC3E}">
        <p14:creationId xmlns:p14="http://schemas.microsoft.com/office/powerpoint/2010/main" val="4112678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2BB317-1029-471A-B413-2601E797A349}" type="datetimeFigureOut">
              <a:rPr lang="en-GB" smtClean="0"/>
              <a:t>10/06/2025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8D707A-8E07-4BBF-9C74-033DF857F3FF}" type="slidenum">
              <a:rPr lang="en-GB" smtClean="0"/>
              <a:t>‹#›</a:t>
            </a:fld>
            <a:endParaRPr lang="en-GB"/>
          </a:p>
        </p:txBody>
      </p:sp>
    </p:spTree>
    <p:extLst>
      <p:ext uri="{BB962C8B-B14F-4D97-AF65-F5344CB8AC3E}">
        <p14:creationId xmlns:p14="http://schemas.microsoft.com/office/powerpoint/2010/main" val="748529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62BB317-1029-471A-B413-2601E797A349}" type="datetimeFigureOut">
              <a:rPr lang="en-GB" smtClean="0"/>
              <a:t>10/06/2025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B68D707A-8E07-4BBF-9C74-033DF857F3FF}" type="slidenum">
              <a:rPr lang="en-GB" smtClean="0"/>
              <a:t>‹#›</a:t>
            </a:fld>
            <a:endParaRPr lang="en-GB"/>
          </a:p>
        </p:txBody>
      </p:sp>
    </p:spTree>
    <p:extLst>
      <p:ext uri="{BB962C8B-B14F-4D97-AF65-F5344CB8AC3E}">
        <p14:creationId xmlns:p14="http://schemas.microsoft.com/office/powerpoint/2010/main" val="1951091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A62BB317-1029-471A-B413-2601E797A349}" type="datetimeFigureOut">
              <a:rPr lang="en-GB" smtClean="0"/>
              <a:t>10/06/2025</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B68D707A-8E07-4BBF-9C74-033DF857F3FF}" type="slidenum">
              <a:rPr lang="en-GB" smtClean="0"/>
              <a:t>‹#›</a:t>
            </a:fld>
            <a:endParaRPr lang="en-GB"/>
          </a:p>
        </p:txBody>
      </p:sp>
    </p:spTree>
    <p:extLst>
      <p:ext uri="{BB962C8B-B14F-4D97-AF65-F5344CB8AC3E}">
        <p14:creationId xmlns:p14="http://schemas.microsoft.com/office/powerpoint/2010/main" val="38066003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A62BB317-1029-471A-B413-2601E797A349}" type="datetimeFigureOut">
              <a:rPr lang="en-GB" smtClean="0"/>
              <a:t>10/06/2025</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B68D707A-8E07-4BBF-9C74-033DF857F3FF}" type="slidenum">
              <a:rPr lang="en-GB" smtClean="0"/>
              <a:t>‹#›</a:t>
            </a:fld>
            <a:endParaRPr lang="en-GB"/>
          </a:p>
        </p:txBody>
      </p:sp>
    </p:spTree>
    <p:extLst>
      <p:ext uri="{BB962C8B-B14F-4D97-AF65-F5344CB8AC3E}">
        <p14:creationId xmlns:p14="http://schemas.microsoft.com/office/powerpoint/2010/main" val="3520457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93" r:id="rId13"/>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CL branding brackground">
            <a:extLst>
              <a:ext uri="{FF2B5EF4-FFF2-40B4-BE49-F238E27FC236}">
                <a16:creationId xmlns:a16="http://schemas.microsoft.com/office/drawing/2014/main" id="{66A102D5-ABE3-9744-AE9F-9AF93B04BE78}"/>
              </a:ext>
              <a:ext uri="{C183D7F6-B498-43B3-948B-1728B52AA6E4}">
                <adec:decorative xmlns:adec="http://schemas.microsoft.com/office/drawing/2017/decorative" val="1"/>
              </a:ext>
            </a:extLst>
          </p:cNvPr>
          <p:cNvSpPr/>
          <p:nvPr/>
        </p:nvSpPr>
        <p:spPr>
          <a:xfrm>
            <a:off x="0" y="0"/>
            <a:ext cx="12192000" cy="66414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UCL Brandi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0" y="0"/>
            <a:ext cx="12195073" cy="545593"/>
          </a:xfrm>
          <a:prstGeom prst="rect">
            <a:avLst/>
          </a:prstGeom>
        </p:spPr>
      </p:pic>
      <p:sp>
        <p:nvSpPr>
          <p:cNvPr id="1026" name="Title Headline" descr="Headline">
            <a:extLst>
              <a:ext uri="{FF2B5EF4-FFF2-40B4-BE49-F238E27FC236}">
                <a16:creationId xmlns:a16="http://schemas.microsoft.com/office/drawing/2014/main" id="{1389B5D6-B2B6-B044-8F75-8C9E18FFF8EF}"/>
              </a:ext>
            </a:extLst>
          </p:cNvPr>
          <p:cNvSpPr>
            <a:spLocks noGrp="1" noChangeArrowheads="1"/>
          </p:cNvSpPr>
          <p:nvPr>
            <p:ph type="title"/>
          </p:nvPr>
        </p:nvSpPr>
        <p:spPr bwMode="auto">
          <a:xfrm>
            <a:off x="360000" y="899999"/>
            <a:ext cx="10800690" cy="136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Main headline</a:t>
            </a:r>
            <a:r>
              <a:rPr lang="en-GB" altLang="en-US" dirty="0"/>
              <a:t>, Arial 44pt bold</a:t>
            </a:r>
            <a:endParaRPr lang="en-US" altLang="en-US" dirty="0"/>
          </a:p>
        </p:txBody>
      </p:sp>
      <p:sp>
        <p:nvSpPr>
          <p:cNvPr id="1027" name="Text" descr="Main text">
            <a:extLst>
              <a:ext uri="{FF2B5EF4-FFF2-40B4-BE49-F238E27FC236}">
                <a16:creationId xmlns:a16="http://schemas.microsoft.com/office/drawing/2014/main" id="{840A67E7-10FC-DE4B-8222-DBD366537BA8}"/>
              </a:ext>
            </a:extLst>
          </p:cNvPr>
          <p:cNvSpPr>
            <a:spLocks noGrp="1" noChangeArrowheads="1"/>
          </p:cNvSpPr>
          <p:nvPr>
            <p:ph type="body" idx="1"/>
          </p:nvPr>
        </p:nvSpPr>
        <p:spPr bwMode="auto">
          <a:xfrm>
            <a:off x="360000" y="2376000"/>
            <a:ext cx="10800690" cy="37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4"/>
            <a:endParaRPr lang="en-US" dirty="0"/>
          </a:p>
        </p:txBody>
      </p:sp>
      <p:sp>
        <p:nvSpPr>
          <p:cNvPr id="4" name="Date " descr="Date">
            <a:extLst>
              <a:ext uri="{FF2B5EF4-FFF2-40B4-BE49-F238E27FC236}">
                <a16:creationId xmlns:a16="http://schemas.microsoft.com/office/drawing/2014/main" id="{BC7573E6-5C96-F54E-8C6A-D81E27BE4948}"/>
              </a:ext>
            </a:extLst>
          </p:cNvPr>
          <p:cNvSpPr>
            <a:spLocks noGrp="1"/>
          </p:cNvSpPr>
          <p:nvPr>
            <p:ph type="dt" sz="half" idx="2"/>
          </p:nvPr>
        </p:nvSpPr>
        <p:spPr>
          <a:xfrm>
            <a:off x="362211" y="6480000"/>
            <a:ext cx="2743200" cy="360000"/>
          </a:xfrm>
          <a:prstGeom prst="rect">
            <a:avLst/>
          </a:prstGeom>
        </p:spPr>
        <p:txBody>
          <a:bodyPr vert="horz" lIns="0" tIns="0" rIns="0" bIns="0" rtlCol="0" anchor="t" anchorCtr="0"/>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C6478F44-CA4B-8F47-8400-2C19AC9A20AB}" type="datetimeFigureOut">
              <a:rPr lang="en-US" smtClean="0"/>
              <a:pPr>
                <a:defRPr/>
              </a:pPr>
              <a:t>6/10/2025</a:t>
            </a:fld>
            <a:endParaRPr lang="en-US" dirty="0"/>
          </a:p>
        </p:txBody>
      </p:sp>
      <p:sp>
        <p:nvSpPr>
          <p:cNvPr id="5" name="Footer " descr="Footer title">
            <a:extLst>
              <a:ext uri="{FF2B5EF4-FFF2-40B4-BE49-F238E27FC236}">
                <a16:creationId xmlns:a16="http://schemas.microsoft.com/office/drawing/2014/main" id="{1B01C4CC-C66F-714D-B313-340C31FA703F}"/>
              </a:ext>
            </a:extLst>
          </p:cNvPr>
          <p:cNvSpPr>
            <a:spLocks noGrp="1"/>
          </p:cNvSpPr>
          <p:nvPr>
            <p:ph type="ftr" sz="quarter" idx="3"/>
          </p:nvPr>
        </p:nvSpPr>
        <p:spPr>
          <a:xfrm>
            <a:off x="4320000" y="6480000"/>
            <a:ext cx="6480000" cy="360000"/>
          </a:xfrm>
          <a:prstGeom prst="rect">
            <a:avLst/>
          </a:prstGeom>
        </p:spPr>
        <p:txBody>
          <a:bodyPr vert="horz" lIns="0" tIns="0" rIns="0" bIns="0" rtlCol="0" anchor="t" anchorCtr="0"/>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descr="Page number">
            <a:extLst>
              <a:ext uri="{FF2B5EF4-FFF2-40B4-BE49-F238E27FC236}">
                <a16:creationId xmlns:a16="http://schemas.microsoft.com/office/drawing/2014/main" id="{D2C68658-D4C2-394E-8334-67AC9BE3F122}"/>
              </a:ext>
            </a:extLst>
          </p:cNvPr>
          <p:cNvSpPr>
            <a:spLocks noGrp="1"/>
          </p:cNvSpPr>
          <p:nvPr>
            <p:ph type="sldNum" sz="quarter" idx="4"/>
          </p:nvPr>
        </p:nvSpPr>
        <p:spPr>
          <a:xfrm>
            <a:off x="11123111" y="6480000"/>
            <a:ext cx="769307" cy="269918"/>
          </a:xfrm>
          <a:prstGeom prst="rect">
            <a:avLst/>
          </a:prstGeom>
        </p:spPr>
        <p:txBody>
          <a:bodyPr vert="horz" lIns="0" tIns="0" rIns="0" bIns="0" rtlCol="0" anchor="t" anchorCtr="0"/>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A68DF897-BF7D-364E-94C4-DBD7D61CD3A9}" type="slidenum">
              <a:rPr lang="en-US" smtClean="0"/>
              <a:pPr>
                <a:defRPr/>
              </a:pPr>
              <a:t>‹#›</a:t>
            </a:fld>
            <a:endParaRPr lang="en-US" dirty="0"/>
          </a:p>
        </p:txBody>
      </p:sp>
      <p:pic>
        <p:nvPicPr>
          <p:cNvPr id="9" name="UCL Branding"/>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12195073" cy="545593"/>
          </a:xfrm>
          <a:prstGeom prst="rect">
            <a:avLst/>
          </a:prstGeom>
        </p:spPr>
      </p:pic>
    </p:spTree>
    <p:extLst>
      <p:ext uri="{BB962C8B-B14F-4D97-AF65-F5344CB8AC3E}">
        <p14:creationId xmlns:p14="http://schemas.microsoft.com/office/powerpoint/2010/main" val="150893161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Lst>
  <p:txStyles>
    <p:titleStyle>
      <a:lvl1pPr algn="l" rtl="0" eaLnBrk="1" fontAlgn="base" hangingPunct="1">
        <a:lnSpc>
          <a:spcPct val="90000"/>
        </a:lnSpc>
        <a:spcBef>
          <a:spcPct val="0"/>
        </a:spcBef>
        <a:spcAft>
          <a:spcPct val="0"/>
        </a:spcAft>
        <a:defRPr sz="4400" b="1" i="0" kern="1200" baseline="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Arial" panose="020B0604020202020204" pitchFamily="34" charset="0"/>
        </a:defRPr>
      </a:lvl2pPr>
      <a:lvl3pPr algn="l" rtl="0" eaLnBrk="1" fontAlgn="base" hangingPunct="1">
        <a:lnSpc>
          <a:spcPct val="90000"/>
        </a:lnSpc>
        <a:spcBef>
          <a:spcPct val="0"/>
        </a:spcBef>
        <a:spcAft>
          <a:spcPct val="0"/>
        </a:spcAft>
        <a:defRPr sz="4400">
          <a:solidFill>
            <a:schemeClr val="tx1"/>
          </a:solidFill>
          <a:latin typeface="Arial" panose="020B0604020202020204" pitchFamily="34" charset="0"/>
        </a:defRPr>
      </a:lvl3pPr>
      <a:lvl4pPr algn="l" rtl="0" eaLnBrk="1" fontAlgn="base" hangingPunct="1">
        <a:lnSpc>
          <a:spcPct val="90000"/>
        </a:lnSpc>
        <a:spcBef>
          <a:spcPct val="0"/>
        </a:spcBef>
        <a:spcAft>
          <a:spcPct val="0"/>
        </a:spcAft>
        <a:defRPr sz="4400">
          <a:solidFill>
            <a:schemeClr val="tx1"/>
          </a:solidFill>
          <a:latin typeface="Arial" panose="020B0604020202020204" pitchFamily="34" charset="0"/>
        </a:defRPr>
      </a:lvl4pPr>
      <a:lvl5pPr algn="l" rtl="0" eaLnBrk="1" fontAlgn="base" hangingPunct="1">
        <a:lnSpc>
          <a:spcPct val="90000"/>
        </a:lnSpc>
        <a:spcBef>
          <a:spcPct val="0"/>
        </a:spcBef>
        <a:spcAft>
          <a:spcPct val="0"/>
        </a:spcAft>
        <a:defRPr sz="4400">
          <a:solidFill>
            <a:schemeClr val="tx1"/>
          </a:solidFill>
          <a:latin typeface="Arial" panose="020B0604020202020204" pitchFamily="34" charset="0"/>
        </a:defRPr>
      </a:lvl5pPr>
      <a:lvl6pPr marL="457200" algn="l" rtl="0" eaLnBrk="1" fontAlgn="base" hangingPunct="1">
        <a:lnSpc>
          <a:spcPct val="90000"/>
        </a:lnSpc>
        <a:spcBef>
          <a:spcPct val="0"/>
        </a:spcBef>
        <a:spcAft>
          <a:spcPct val="0"/>
        </a:spcAft>
        <a:defRPr sz="4400">
          <a:solidFill>
            <a:schemeClr val="tx1"/>
          </a:solidFill>
          <a:latin typeface="Arial" panose="020B0604020202020204" pitchFamily="34" charset="0"/>
        </a:defRPr>
      </a:lvl6pPr>
      <a:lvl7pPr marL="914400" algn="l" rtl="0" eaLnBrk="1" fontAlgn="base" hangingPunct="1">
        <a:lnSpc>
          <a:spcPct val="90000"/>
        </a:lnSpc>
        <a:spcBef>
          <a:spcPct val="0"/>
        </a:spcBef>
        <a:spcAft>
          <a:spcPct val="0"/>
        </a:spcAft>
        <a:defRPr sz="4400">
          <a:solidFill>
            <a:schemeClr val="tx1"/>
          </a:solidFill>
          <a:latin typeface="Arial" panose="020B0604020202020204" pitchFamily="34" charset="0"/>
        </a:defRPr>
      </a:lvl7pPr>
      <a:lvl8pPr marL="1371600" algn="l" rtl="0" eaLnBrk="1" fontAlgn="base" hangingPunct="1">
        <a:lnSpc>
          <a:spcPct val="90000"/>
        </a:lnSpc>
        <a:spcBef>
          <a:spcPct val="0"/>
        </a:spcBef>
        <a:spcAft>
          <a:spcPct val="0"/>
        </a:spcAft>
        <a:defRPr sz="4400">
          <a:solidFill>
            <a:schemeClr val="tx1"/>
          </a:solidFill>
          <a:latin typeface="Arial" panose="020B0604020202020204" pitchFamily="34" charset="0"/>
        </a:defRPr>
      </a:lvl8pPr>
      <a:lvl9pPr marL="1828800" algn="l" rtl="0" eaLnBrk="1" fontAlgn="base" hangingPunct="1">
        <a:lnSpc>
          <a:spcPct val="90000"/>
        </a:lnSpc>
        <a:spcBef>
          <a:spcPct val="0"/>
        </a:spcBef>
        <a:spcAft>
          <a:spcPct val="0"/>
        </a:spcAft>
        <a:defRPr sz="4400">
          <a:solidFill>
            <a:schemeClr val="tx1"/>
          </a:solidFill>
          <a:latin typeface="Arial" panose="020B0604020202020204" pitchFamily="34" charset="0"/>
        </a:defRPr>
      </a:lvl9pPr>
    </p:titleStyle>
    <p:bodyStyle>
      <a:lvl1pPr marL="222250" marR="0" indent="-211138" algn="l" defTabSz="914400" rtl="0" eaLnBrk="1" fontAlgn="base" latinLnBrk="0" hangingPunct="1">
        <a:lnSpc>
          <a:spcPct val="100000"/>
        </a:lnSpc>
        <a:spcBef>
          <a:spcPts val="1000"/>
        </a:spcBef>
        <a:spcAft>
          <a:spcPct val="0"/>
        </a:spcAft>
        <a:buClrTx/>
        <a:buSzPct val="80000"/>
        <a:buFont typeface="Arial" panose="020B0604020202020204" pitchFamily="34" charset="0"/>
        <a:buChar char="•"/>
        <a:tabLst/>
        <a:defRPr sz="3600" kern="1200" baseline="0">
          <a:solidFill>
            <a:schemeClr val="tx1"/>
          </a:solidFill>
          <a:latin typeface="+mn-lt"/>
          <a:ea typeface="+mn-ea"/>
          <a:cs typeface="+mn-cs"/>
        </a:defRPr>
      </a:lvl1pPr>
      <a:lvl2pPr marL="222250" indent="-211138" algn="l" rtl="0" eaLnBrk="1" fontAlgn="base" hangingPunct="1">
        <a:lnSpc>
          <a:spcPct val="100000"/>
        </a:lnSpc>
        <a:spcBef>
          <a:spcPts val="0"/>
        </a:spcBef>
        <a:spcAft>
          <a:spcPct val="0"/>
        </a:spcAft>
        <a:buSzPct val="80000"/>
        <a:buFont typeface="Arial" panose="020B0604020202020204" pitchFamily="34" charset="0"/>
        <a:buChar char="•"/>
        <a:tabLst/>
        <a:defRPr sz="2400" kern="1200">
          <a:solidFill>
            <a:schemeClr val="tx1"/>
          </a:solidFill>
          <a:latin typeface="+mn-lt"/>
          <a:ea typeface="+mn-ea"/>
          <a:cs typeface="+mn-cs"/>
        </a:defRPr>
      </a:lvl2pPr>
      <a:lvl3pPr marL="222250" indent="-211138" algn="l" rtl="0" eaLnBrk="1" fontAlgn="base" hangingPunct="1">
        <a:lnSpc>
          <a:spcPct val="100000"/>
        </a:lnSpc>
        <a:spcBef>
          <a:spcPts val="500"/>
        </a:spcBef>
        <a:spcAft>
          <a:spcPct val="0"/>
        </a:spcAft>
        <a:buSzPct val="80000"/>
        <a:buFont typeface="Arial" panose="020B0604020202020204" pitchFamily="34" charset="0"/>
        <a:buChar char="•"/>
        <a:tabLst/>
        <a:defRPr sz="1800" kern="1200" baseline="0">
          <a:solidFill>
            <a:schemeClr val="tx1"/>
          </a:solidFill>
          <a:latin typeface="+mn-lt"/>
          <a:ea typeface="+mn-ea"/>
          <a:cs typeface="+mn-cs"/>
        </a:defRPr>
      </a:lvl3pPr>
      <a:lvl4pPr marL="11112" marR="0" indent="0" algn="l" defTabSz="914400" rtl="0" eaLnBrk="1" fontAlgn="base" latinLnBrk="0" hangingPunct="1">
        <a:lnSpc>
          <a:spcPct val="100000"/>
        </a:lnSpc>
        <a:spcBef>
          <a:spcPts val="500"/>
        </a:spcBef>
        <a:spcAft>
          <a:spcPct val="0"/>
        </a:spcAft>
        <a:buClrTx/>
        <a:buSzPct val="80000"/>
        <a:buFont typeface="Arial" panose="020B0604020202020204" pitchFamily="34" charset="0"/>
        <a:buNone/>
        <a:tabLst/>
        <a:defRPr kern="1200">
          <a:solidFill>
            <a:schemeClr val="tx1"/>
          </a:solidFill>
          <a:latin typeface="+mn-lt"/>
          <a:ea typeface="+mn-ea"/>
          <a:cs typeface="+mn-cs"/>
        </a:defRPr>
      </a:lvl4pPr>
      <a:lvl5pPr marL="180975" marR="0" indent="-180975" algn="l" defTabSz="914400" rtl="0" eaLnBrk="1" fontAlgn="base" latinLnBrk="0" hangingPunct="1">
        <a:lnSpc>
          <a:spcPct val="100000"/>
        </a:lnSpc>
        <a:spcBef>
          <a:spcPts val="500"/>
        </a:spcBef>
        <a:spcAft>
          <a:spcPct val="0"/>
        </a:spcAft>
        <a:buClrTx/>
        <a:buSzPct val="80000"/>
        <a:buFont typeface="Arial" panose="020B0604020202020204" pitchFamily="34" charset="0"/>
        <a:buChar char="•"/>
        <a:tabLst/>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p:cNvSpPr>
            <a:spLocks noGrp="1"/>
          </p:cNvSpPr>
          <p:nvPr>
            <p:ph type="ctrTitle"/>
          </p:nvPr>
        </p:nvSpPr>
        <p:spPr>
          <a:xfrm>
            <a:off x="1956987" y="1679896"/>
            <a:ext cx="9617499" cy="932675"/>
          </a:xfrm>
        </p:spPr>
        <p:txBody>
          <a:bodyPr anchor="t">
            <a:normAutofit fontScale="90000"/>
          </a:bodyPr>
          <a:lstStyle/>
          <a:p>
            <a:r>
              <a:rPr lang="pl-PL" sz="4400" dirty="0" err="1">
                <a:solidFill>
                  <a:schemeClr val="tx1"/>
                </a:solidFill>
                <a:latin typeface="+mn-lt"/>
              </a:rPr>
              <a:t>Evaluating</a:t>
            </a:r>
            <a:r>
              <a:rPr lang="pl-PL" sz="4400" dirty="0">
                <a:solidFill>
                  <a:schemeClr val="tx1"/>
                </a:solidFill>
                <a:ea typeface="+mj-lt"/>
                <a:cs typeface="+mj-lt"/>
              </a:rPr>
              <a:t> the </a:t>
            </a:r>
            <a:r>
              <a:rPr lang="pl-PL" sz="4400" dirty="0" err="1">
                <a:solidFill>
                  <a:schemeClr val="tx1"/>
                </a:solidFill>
                <a:ea typeface="+mj-lt"/>
                <a:cs typeface="+mj-lt"/>
              </a:rPr>
              <a:t>utility</a:t>
            </a:r>
            <a:r>
              <a:rPr lang="pl-PL" sz="4400" dirty="0">
                <a:solidFill>
                  <a:schemeClr val="tx1"/>
                </a:solidFill>
                <a:ea typeface="+mj-lt"/>
                <a:cs typeface="+mj-lt"/>
              </a:rPr>
              <a:t> of GPT4 for </a:t>
            </a:r>
            <a:r>
              <a:rPr lang="pl-PL" sz="4400" dirty="0" err="1">
                <a:solidFill>
                  <a:schemeClr val="tx1"/>
                </a:solidFill>
                <a:ea typeface="+mj-lt"/>
                <a:cs typeface="+mj-lt"/>
              </a:rPr>
              <a:t>automated</a:t>
            </a:r>
            <a:r>
              <a:rPr lang="pl-PL" sz="4400" dirty="0">
                <a:solidFill>
                  <a:schemeClr val="tx1"/>
                </a:solidFill>
                <a:ea typeface="+mj-lt"/>
                <a:cs typeface="+mj-lt"/>
              </a:rPr>
              <a:t> </a:t>
            </a:r>
            <a:r>
              <a:rPr lang="pl-PL" sz="4400" dirty="0" err="1">
                <a:solidFill>
                  <a:schemeClr val="tx1"/>
                </a:solidFill>
                <a:ea typeface="+mj-lt"/>
                <a:cs typeface="+mj-lt"/>
              </a:rPr>
              <a:t>keywording</a:t>
            </a:r>
            <a:r>
              <a:rPr lang="pl-PL" sz="4400" dirty="0">
                <a:solidFill>
                  <a:schemeClr val="tx1"/>
                </a:solidFill>
                <a:ea typeface="+mj-lt"/>
                <a:cs typeface="+mj-lt"/>
              </a:rPr>
              <a:t> of </a:t>
            </a:r>
            <a:r>
              <a:rPr lang="pl-PL" sz="4400" dirty="0" err="1">
                <a:solidFill>
                  <a:schemeClr val="tx1"/>
                </a:solidFill>
                <a:ea typeface="+mj-lt"/>
                <a:cs typeface="+mj-lt"/>
              </a:rPr>
              <a:t>health</a:t>
            </a:r>
            <a:r>
              <a:rPr lang="pl-PL" sz="4400" dirty="0">
                <a:solidFill>
                  <a:schemeClr val="tx1"/>
                </a:solidFill>
                <a:ea typeface="+mj-lt"/>
                <a:cs typeface="+mj-lt"/>
              </a:rPr>
              <a:t> </a:t>
            </a:r>
            <a:r>
              <a:rPr lang="pl-PL" sz="4400" dirty="0" err="1">
                <a:solidFill>
                  <a:schemeClr val="tx1"/>
                </a:solidFill>
                <a:ea typeface="+mj-lt"/>
                <a:cs typeface="+mj-lt"/>
              </a:rPr>
              <a:t>promotion</a:t>
            </a:r>
            <a:r>
              <a:rPr lang="pl-PL" sz="4400" dirty="0">
                <a:solidFill>
                  <a:schemeClr val="tx1"/>
                </a:solidFill>
                <a:ea typeface="+mj-lt"/>
                <a:cs typeface="+mj-lt"/>
              </a:rPr>
              <a:t> </a:t>
            </a:r>
            <a:r>
              <a:rPr lang="pl-PL" sz="4400" dirty="0" err="1">
                <a:solidFill>
                  <a:schemeClr val="tx1"/>
                </a:solidFill>
                <a:ea typeface="+mj-lt"/>
                <a:cs typeface="+mj-lt"/>
              </a:rPr>
              <a:t>research</a:t>
            </a:r>
            <a:endParaRPr lang="pl-PL" sz="4400" b="1" dirty="0" err="1">
              <a:solidFill>
                <a:schemeClr val="tx1"/>
              </a:solidFill>
              <a:ea typeface="Calibri Light"/>
              <a:cs typeface="Calibri Light"/>
            </a:endParaRPr>
          </a:p>
        </p:txBody>
      </p:sp>
      <p:sp>
        <p:nvSpPr>
          <p:cNvPr id="7" name="Podtytuł 6"/>
          <p:cNvSpPr>
            <a:spLocks noGrp="1"/>
          </p:cNvSpPr>
          <p:nvPr>
            <p:ph type="subTitle" idx="1"/>
          </p:nvPr>
        </p:nvSpPr>
        <p:spPr>
          <a:xfrm>
            <a:off x="1956987" y="3174834"/>
            <a:ext cx="9616945" cy="1789051"/>
          </a:xfrm>
        </p:spPr>
        <p:txBody>
          <a:bodyPr vert="horz" lIns="91440" tIns="45720" rIns="91440" bIns="45720" rtlCol="0" anchor="t">
            <a:normAutofit/>
          </a:bodyPr>
          <a:lstStyle/>
          <a:p>
            <a:pPr algn="l"/>
            <a:r>
              <a:rPr lang="pl-PL" b="1" dirty="0" err="1">
                <a:solidFill>
                  <a:schemeClr val="tx1"/>
                </a:solidFill>
              </a:rPr>
              <a:t>Claire</a:t>
            </a:r>
            <a:r>
              <a:rPr lang="pl-PL" dirty="0">
                <a:solidFill>
                  <a:schemeClr val="tx1"/>
                </a:solidFill>
              </a:rPr>
              <a:t> </a:t>
            </a:r>
            <a:r>
              <a:rPr lang="pl-PL" b="1" dirty="0" err="1">
                <a:solidFill>
                  <a:schemeClr val="tx1"/>
                </a:solidFill>
              </a:rPr>
              <a:t>Stansfield</a:t>
            </a:r>
            <a:endParaRPr lang="pl-PL" sz="2000" b="1" baseline="30000" dirty="0" err="1">
              <a:solidFill>
                <a:schemeClr val="tx1"/>
              </a:solidFill>
              <a:latin typeface="+mj-lt"/>
              <a:ea typeface="Calibri Light"/>
              <a:cs typeface="Calibri Light"/>
            </a:endParaRPr>
          </a:p>
          <a:p>
            <a:r>
              <a:rPr lang="pl-PL" sz="2000" b="1" dirty="0">
                <a:solidFill>
                  <a:schemeClr val="tx1"/>
                </a:solidFill>
              </a:rPr>
              <a:t>Senior Research Fellow</a:t>
            </a:r>
            <a:endParaRPr lang="pl-PL" sz="1800" dirty="0">
              <a:solidFill>
                <a:schemeClr val="tx1"/>
              </a:solidFill>
            </a:endParaRPr>
          </a:p>
          <a:p>
            <a:r>
              <a:rPr lang="pl-PL" sz="2000" dirty="0">
                <a:solidFill>
                  <a:schemeClr val="tx1"/>
                </a:solidFill>
                <a:ea typeface="Calibri Light"/>
                <a:cs typeface="Calibri Light"/>
              </a:rPr>
              <a:t>EPPI-Centre, UCL </a:t>
            </a:r>
            <a:r>
              <a:rPr lang="pl-PL" sz="2000" dirty="0" err="1">
                <a:solidFill>
                  <a:schemeClr val="tx1"/>
                </a:solidFill>
                <a:ea typeface="Calibri Light"/>
                <a:cs typeface="Calibri Light"/>
              </a:rPr>
              <a:t>Social</a:t>
            </a:r>
            <a:r>
              <a:rPr lang="pl-PL" sz="2000" dirty="0">
                <a:solidFill>
                  <a:schemeClr val="tx1"/>
                </a:solidFill>
                <a:ea typeface="Calibri Light"/>
                <a:cs typeface="Calibri Light"/>
              </a:rPr>
              <a:t> </a:t>
            </a:r>
            <a:r>
              <a:rPr lang="pl-PL" sz="2000" dirty="0" err="1">
                <a:solidFill>
                  <a:schemeClr val="tx1"/>
                </a:solidFill>
                <a:ea typeface="Calibri Light"/>
                <a:cs typeface="Calibri Light"/>
              </a:rPr>
              <a:t>Research</a:t>
            </a:r>
            <a:r>
              <a:rPr lang="pl-PL" sz="2000" dirty="0">
                <a:solidFill>
                  <a:schemeClr val="tx1"/>
                </a:solidFill>
                <a:ea typeface="Calibri Light"/>
                <a:cs typeface="Calibri Light"/>
              </a:rPr>
              <a:t> </a:t>
            </a:r>
            <a:r>
              <a:rPr lang="pl-PL" sz="2000" dirty="0" err="1">
                <a:solidFill>
                  <a:schemeClr val="tx1"/>
                </a:solidFill>
                <a:ea typeface="Calibri Light"/>
                <a:cs typeface="Calibri Light"/>
              </a:rPr>
              <a:t>Institute</a:t>
            </a:r>
            <a:r>
              <a:rPr lang="pl-PL" sz="2000" dirty="0">
                <a:solidFill>
                  <a:schemeClr val="tx1"/>
                </a:solidFill>
                <a:ea typeface="Calibri Light"/>
                <a:cs typeface="Calibri Light"/>
              </a:rPr>
              <a:t>, </a:t>
            </a:r>
          </a:p>
          <a:p>
            <a:r>
              <a:rPr lang="pl-PL" sz="2000" dirty="0">
                <a:solidFill>
                  <a:schemeClr val="tx1"/>
                </a:solidFill>
                <a:ea typeface="Calibri Light"/>
                <a:cs typeface="Calibri Light"/>
              </a:rPr>
              <a:t>University College London</a:t>
            </a:r>
            <a:endParaRPr lang="pl-PL" sz="2000" dirty="0">
              <a:solidFill>
                <a:schemeClr val="tx1"/>
              </a:solidFill>
            </a:endParaRPr>
          </a:p>
          <a:p>
            <a:pPr algn="l"/>
            <a:endParaRPr lang="pl-PL" sz="2000" b="1" baseline="30000" dirty="0">
              <a:solidFill>
                <a:schemeClr val="tx1"/>
              </a:solidFill>
              <a:ea typeface="Calibri Light"/>
              <a:cs typeface="Calibri Light"/>
            </a:endParaRPr>
          </a:p>
          <a:p>
            <a:pPr algn="l"/>
            <a:endParaRPr lang="pl-PL" sz="2000" dirty="0">
              <a:solidFill>
                <a:schemeClr val="tx1"/>
              </a:solidFill>
              <a:latin typeface="+mj-lt"/>
              <a:ea typeface="Calibri Light"/>
              <a:cs typeface="Calibri Light"/>
            </a:endParaRPr>
          </a:p>
        </p:txBody>
      </p:sp>
      <p:pic>
        <p:nvPicPr>
          <p:cNvPr id="4" name="Picture 3" descr="A close-up of a logo&#10;&#10;Description automatically generated">
            <a:extLst>
              <a:ext uri="{FF2B5EF4-FFF2-40B4-BE49-F238E27FC236}">
                <a16:creationId xmlns:a16="http://schemas.microsoft.com/office/drawing/2014/main" id="{9E420976-FA56-15E9-CB4C-E12BAC5C54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10674" y="217829"/>
            <a:ext cx="3064655" cy="990905"/>
          </a:xfrm>
          <a:prstGeom prst="rect">
            <a:avLst/>
          </a:prstGeom>
        </p:spPr>
      </p:pic>
      <p:pic>
        <p:nvPicPr>
          <p:cNvPr id="10" name="Picture 9" descr="A blue and white logo&#10;&#10;Description automatically generated">
            <a:extLst>
              <a:ext uri="{FF2B5EF4-FFF2-40B4-BE49-F238E27FC236}">
                <a16:creationId xmlns:a16="http://schemas.microsoft.com/office/drawing/2014/main" id="{17BA6E7B-67E3-6183-0395-BD45886ABE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0453" y="212152"/>
            <a:ext cx="2954214" cy="893649"/>
          </a:xfrm>
          <a:prstGeom prst="rect">
            <a:avLst/>
          </a:prstGeom>
        </p:spPr>
      </p:pic>
    </p:spTree>
    <p:extLst>
      <p:ext uri="{BB962C8B-B14F-4D97-AF65-F5344CB8AC3E}">
        <p14:creationId xmlns:p14="http://schemas.microsoft.com/office/powerpoint/2010/main" val="1377645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4668D-424E-D235-C08D-55D40A7F5C95}"/>
              </a:ext>
            </a:extLst>
          </p:cNvPr>
          <p:cNvSpPr>
            <a:spLocks noGrp="1"/>
          </p:cNvSpPr>
          <p:nvPr>
            <p:ph type="title"/>
          </p:nvPr>
        </p:nvSpPr>
        <p:spPr/>
        <p:txBody>
          <a:bodyPr/>
          <a:lstStyle/>
          <a:p>
            <a:r>
              <a:rPr lang="en-US" sz="3200" b="1" dirty="0">
                <a:solidFill>
                  <a:srgbClr val="0070C0"/>
                </a:solidFill>
                <a:latin typeface="Calibri"/>
                <a:ea typeface="Calibri"/>
                <a:cs typeface="Calibri"/>
              </a:rPr>
              <a:t>Conclusions (1)</a:t>
            </a:r>
            <a:br>
              <a:rPr lang="en-US" sz="3200" b="1" dirty="0">
                <a:solidFill>
                  <a:srgbClr val="0070C0"/>
                </a:solidFill>
                <a:latin typeface="Calibri"/>
                <a:ea typeface="Calibri"/>
                <a:cs typeface="Calibri"/>
              </a:rPr>
            </a:br>
            <a:br>
              <a:rPr lang="en-US" sz="3200" b="1" dirty="0">
                <a:solidFill>
                  <a:srgbClr val="0070C0"/>
                </a:solidFill>
                <a:latin typeface="Calibri"/>
                <a:ea typeface="Calibri"/>
                <a:cs typeface="Calibri"/>
              </a:rPr>
            </a:br>
            <a:r>
              <a:rPr lang="en-US" sz="3200" b="1" dirty="0">
                <a:solidFill>
                  <a:srgbClr val="0070C0"/>
                </a:solidFill>
                <a:latin typeface="Calibri"/>
                <a:ea typeface="Calibri"/>
                <a:cs typeface="Calibri"/>
              </a:rPr>
              <a:t>Evaluating performance</a:t>
            </a:r>
          </a:p>
        </p:txBody>
      </p:sp>
      <p:sp>
        <p:nvSpPr>
          <p:cNvPr id="3" name="Content Placeholder 2">
            <a:extLst>
              <a:ext uri="{FF2B5EF4-FFF2-40B4-BE49-F238E27FC236}">
                <a16:creationId xmlns:a16="http://schemas.microsoft.com/office/drawing/2014/main" id="{56ECBD60-7C34-A2BE-79A7-EB5C887503C4}"/>
              </a:ext>
            </a:extLst>
          </p:cNvPr>
          <p:cNvSpPr>
            <a:spLocks noGrp="1"/>
          </p:cNvSpPr>
          <p:nvPr>
            <p:ph idx="1"/>
          </p:nvPr>
        </p:nvSpPr>
        <p:spPr>
          <a:xfrm>
            <a:off x="651672" y="1711877"/>
            <a:ext cx="10753725" cy="3766185"/>
          </a:xfrm>
        </p:spPr>
        <p:txBody>
          <a:bodyPr vert="horz" lIns="91440" tIns="45720" rIns="91440" bIns="45720" rtlCol="0" anchor="t">
            <a:normAutofit/>
          </a:bodyPr>
          <a:lstStyle/>
          <a:p>
            <a:pPr marL="0" indent="0">
              <a:buNone/>
            </a:pPr>
            <a:endParaRPr lang="en-US" dirty="0">
              <a:ea typeface="+mn-lt"/>
              <a:cs typeface="+mn-lt"/>
            </a:endParaRPr>
          </a:p>
          <a:p>
            <a:pPr marL="342900" indent="-342900">
              <a:lnSpc>
                <a:spcPct val="150000"/>
              </a:lnSpc>
              <a:spcBef>
                <a:spcPts val="0"/>
              </a:spcBef>
              <a:buFont typeface="Arial,Sans-Serif" pitchFamily="34" charset="0"/>
              <a:buChar char="•"/>
            </a:pPr>
            <a:r>
              <a:rPr lang="en-US" sz="2000" dirty="0">
                <a:solidFill>
                  <a:srgbClr val="000000"/>
                </a:solidFill>
                <a:latin typeface="Arial"/>
                <a:ea typeface="+mn-lt"/>
                <a:cs typeface="Arial"/>
              </a:rPr>
              <a:t>Measuring Inter Rater Reliability of human-human and human-robot keywording helps understand performance without either as a gold standard. </a:t>
            </a:r>
          </a:p>
          <a:p>
            <a:pPr marL="0" indent="0">
              <a:buNone/>
            </a:pPr>
            <a:r>
              <a:rPr lang="en-US" b="1" dirty="0">
                <a:solidFill>
                  <a:srgbClr val="002060"/>
                </a:solidFill>
                <a:latin typeface="+mj-lt"/>
                <a:ea typeface="+mn-lt"/>
                <a:cs typeface="+mn-lt"/>
              </a:rPr>
              <a:t>Challenges include:</a:t>
            </a:r>
          </a:p>
          <a:p>
            <a:pPr marL="342900" indent="-342900">
              <a:lnSpc>
                <a:spcPct val="150000"/>
              </a:lnSpc>
              <a:spcBef>
                <a:spcPts val="0"/>
              </a:spcBef>
              <a:buFont typeface="Arial,Sans-Serif" pitchFamily="34" charset="0"/>
              <a:buChar char="•"/>
            </a:pPr>
            <a:r>
              <a:rPr lang="en-GB" sz="2000" dirty="0">
                <a:solidFill>
                  <a:srgbClr val="000000"/>
                </a:solidFill>
                <a:latin typeface="Arial" panose="020B0604020202020204" pitchFamily="34" charset="0"/>
                <a:ea typeface="+mn-lt"/>
                <a:cs typeface="Arial" panose="020B0604020202020204" pitchFamily="34" charset="0"/>
              </a:rPr>
              <a:t>Defining acceptable performance</a:t>
            </a:r>
            <a:endParaRPr lang="en-US" sz="2000" dirty="0">
              <a:latin typeface="Arial" panose="020B0604020202020204" pitchFamily="34" charset="0"/>
              <a:ea typeface="+mn-lt"/>
              <a:cs typeface="Arial" panose="020B0604020202020204" pitchFamily="34" charset="0"/>
            </a:endParaRPr>
          </a:p>
          <a:p>
            <a:pPr marL="342900" indent="-342900">
              <a:lnSpc>
                <a:spcPct val="150000"/>
              </a:lnSpc>
              <a:spcBef>
                <a:spcPts val="0"/>
              </a:spcBef>
              <a:buFont typeface="Arial,Sans-Serif" pitchFamily="34" charset="0"/>
              <a:buChar char="•"/>
            </a:pPr>
            <a:r>
              <a:rPr lang="en-US" sz="2000" dirty="0">
                <a:latin typeface="Arial" panose="020B0604020202020204" pitchFamily="34" charset="0"/>
                <a:ea typeface="+mn-lt"/>
                <a:cs typeface="Arial" panose="020B0604020202020204" pitchFamily="34" charset="0"/>
              </a:rPr>
              <a:t>Low sample size of some keywords and availability of data</a:t>
            </a:r>
            <a:endParaRPr lang="en-US" sz="2000" dirty="0">
              <a:latin typeface="Arial" panose="020B0604020202020204" pitchFamily="34" charset="0"/>
              <a:ea typeface="Calibri Light" panose="020F0302020204030204"/>
              <a:cs typeface="Arial" panose="020B0604020202020204" pitchFamily="34" charset="0"/>
            </a:endParaRPr>
          </a:p>
          <a:p>
            <a:pPr marL="342900" indent="-342900">
              <a:lnSpc>
                <a:spcPct val="150000"/>
              </a:lnSpc>
              <a:spcBef>
                <a:spcPts val="0"/>
              </a:spcBef>
              <a:buFont typeface="Arial,Sans-Serif" pitchFamily="34" charset="0"/>
              <a:buChar char="•"/>
            </a:pPr>
            <a:r>
              <a:rPr lang="en-GB" sz="2000" dirty="0">
                <a:solidFill>
                  <a:srgbClr val="000000"/>
                </a:solidFill>
                <a:latin typeface="Arial" panose="020B0604020202020204" pitchFamily="34" charset="0"/>
                <a:ea typeface="Calibri Light"/>
                <a:cs typeface="Arial" panose="020B0604020202020204" pitchFamily="34" charset="0"/>
              </a:rPr>
              <a:t>Understanding how prompts perform less well over varied dataset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3588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5AC0A-E292-613A-DBAA-B538FD72049A}"/>
              </a:ext>
            </a:extLst>
          </p:cNvPr>
          <p:cNvSpPr>
            <a:spLocks noGrp="1"/>
          </p:cNvSpPr>
          <p:nvPr>
            <p:ph type="title"/>
          </p:nvPr>
        </p:nvSpPr>
        <p:spPr>
          <a:xfrm>
            <a:off x="126320" y="635839"/>
            <a:ext cx="8999900" cy="1368000"/>
          </a:xfrm>
        </p:spPr>
        <p:txBody>
          <a:bodyPr/>
          <a:lstStyle/>
          <a:p>
            <a:br>
              <a:rPr lang="en-GB" sz="3200" b="1" dirty="0"/>
            </a:br>
            <a:endParaRPr lang="en-US" sz="3200" b="1" dirty="0"/>
          </a:p>
        </p:txBody>
      </p:sp>
      <p:sp>
        <p:nvSpPr>
          <p:cNvPr id="4" name="TextBox 3">
            <a:extLst>
              <a:ext uri="{FF2B5EF4-FFF2-40B4-BE49-F238E27FC236}">
                <a16:creationId xmlns:a16="http://schemas.microsoft.com/office/drawing/2014/main" id="{2AC16775-5BAF-4ED5-3287-A35C116D65FD}"/>
              </a:ext>
            </a:extLst>
          </p:cNvPr>
          <p:cNvSpPr txBox="1"/>
          <p:nvPr/>
        </p:nvSpPr>
        <p:spPr>
          <a:xfrm>
            <a:off x="653499" y="426105"/>
            <a:ext cx="10880796" cy="5893921"/>
          </a:xfrm>
          <a:prstGeom prst="rect">
            <a:avLst/>
          </a:prstGeom>
          <a:noFill/>
        </p:spPr>
        <p:txBody>
          <a:bodyPr wrap="square" lIns="91440" tIns="45720" rIns="91440" bIns="45720" rtlCol="0" anchor="t">
            <a:spAutoFit/>
          </a:bodyPr>
          <a:lstStyle/>
          <a:p>
            <a:r>
              <a:rPr lang="en-GB" sz="3200" b="1" spc="-120" dirty="0">
                <a:solidFill>
                  <a:srgbClr val="0070C0"/>
                </a:solidFill>
                <a:latin typeface="Calibri"/>
                <a:ea typeface="Calibri"/>
                <a:cs typeface="Calibri"/>
              </a:rPr>
              <a:t>Conclusions (2)</a:t>
            </a:r>
            <a:br>
              <a:rPr lang="en-GB" sz="3200" b="1" spc="-120" dirty="0">
                <a:latin typeface="Calibri" panose="020F0502020204030204" pitchFamily="34" charset="0"/>
                <a:ea typeface="Calibri" panose="020F0502020204030204" pitchFamily="34" charset="0"/>
                <a:cs typeface="Calibri" panose="020F0502020204030204" pitchFamily="34" charset="0"/>
              </a:rPr>
            </a:br>
            <a:br>
              <a:rPr lang="en-US" sz="2000" b="1" dirty="0">
                <a:latin typeface="Arial" panose="020B0604020202020204" pitchFamily="34" charset="0"/>
                <a:cs typeface="Arial" panose="020B0604020202020204" pitchFamily="34" charset="0"/>
              </a:rPr>
            </a:br>
            <a:r>
              <a:rPr lang="en-US" sz="2000" b="1" dirty="0">
                <a:latin typeface="Arial"/>
                <a:cs typeface="Arial"/>
              </a:rPr>
              <a:t>Challenges of applying Robot keywording </a:t>
            </a:r>
            <a:endParaRPr lang="en-US" dirty="0">
              <a:cs typeface="Arial"/>
            </a:endParaRPr>
          </a:p>
          <a:p>
            <a:pPr marL="342900" indent="-342900">
              <a:lnSpc>
                <a:spcPct val="150000"/>
              </a:lnSpc>
              <a:buFont typeface="Arial" panose="020B0604020202020204" pitchFamily="34" charset="0"/>
              <a:buChar char="•"/>
              <a:defRPr/>
            </a:pPr>
            <a:r>
              <a:rPr lang="en-US" sz="2000" dirty="0">
                <a:latin typeface="Arial" panose="020B0604020202020204" pitchFamily="34" charset="0"/>
                <a:cs typeface="Arial" panose="020B0604020202020204" pitchFamily="34" charset="0"/>
              </a:rPr>
              <a:t>Titles/abstracts – ambiguity, non-structured</a:t>
            </a:r>
          </a:p>
          <a:p>
            <a:pPr marL="342900" indent="-342900">
              <a:lnSpc>
                <a:spcPct val="150000"/>
              </a:lnSpc>
              <a:buFont typeface="Arial" panose="020B0604020202020204" pitchFamily="34" charset="0"/>
              <a:buChar char="•"/>
              <a:defRPr/>
            </a:pPr>
            <a:r>
              <a:rPr lang="en-US" sz="2000" dirty="0">
                <a:solidFill>
                  <a:srgbClr val="000000"/>
                </a:solidFill>
                <a:latin typeface="Arial"/>
                <a:ea typeface="Aptos" panose="020B0004020202020204" pitchFamily="34" charset="0"/>
                <a:cs typeface="Arial"/>
              </a:rPr>
              <a:t>Using clear instructions and definitions for prompting</a:t>
            </a:r>
            <a:endParaRPr lang="en-GB" sz="2000" dirty="0">
              <a:solidFill>
                <a:srgbClr val="000000"/>
              </a:solidFill>
              <a:latin typeface="Arial"/>
              <a:ea typeface="Aptos" panose="020B0004020202020204" pitchFamily="34" charset="0"/>
              <a:cs typeface="Arial"/>
            </a:endParaRPr>
          </a:p>
          <a:p>
            <a:pPr marL="342900" indent="-342900">
              <a:lnSpc>
                <a:spcPct val="150000"/>
              </a:lnSpc>
              <a:buFont typeface="Arial" panose="020B0604020202020204" pitchFamily="34" charset="0"/>
              <a:buChar char="•"/>
              <a:defRPr/>
            </a:pPr>
            <a:r>
              <a:rPr lang="en-GB" sz="2000" dirty="0">
                <a:solidFill>
                  <a:srgbClr val="000000"/>
                </a:solidFill>
                <a:latin typeface="Arial"/>
                <a:ea typeface="Aptos" panose="020B0004020202020204" pitchFamily="34" charset="0"/>
                <a:cs typeface="Arial"/>
              </a:rPr>
              <a:t>Trade-off with time spent developing and testing prompts and time saved</a:t>
            </a:r>
            <a:endParaRPr lang="en-GB" dirty="0">
              <a:latin typeface="Arial"/>
              <a:cs typeface="Arial"/>
            </a:endParaRPr>
          </a:p>
          <a:p>
            <a:pPr marL="342900" indent="-342900">
              <a:lnSpc>
                <a:spcPct val="150000"/>
              </a:lnSpc>
              <a:buFont typeface="Arial" panose="020B0604020202020204" pitchFamily="34" charset="0"/>
              <a:buChar char="•"/>
              <a:defRPr/>
            </a:pPr>
            <a:endParaRPr lang="en-GB" sz="20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r>
              <a:rPr lang="en-US" sz="2000" b="1" dirty="0">
                <a:solidFill>
                  <a:srgbClr val="000000"/>
                </a:solidFill>
                <a:latin typeface="Arial" panose="020B0604020202020204" pitchFamily="34" charset="0"/>
                <a:ea typeface="Calibri Light" panose="020F0302020204030204" pitchFamily="34" charset="0"/>
                <a:cs typeface="Arial" panose="020B0604020202020204" pitchFamily="34" charset="0"/>
              </a:rPr>
              <a:t>Opportunities for Robot keywording</a:t>
            </a:r>
            <a:endParaRPr lang="en-US" sz="2000" dirty="0">
              <a:solidFill>
                <a:srgbClr val="000000"/>
              </a:solidFill>
              <a:latin typeface="Arial" panose="020B0604020202020204" pitchFamily="34" charset="0"/>
              <a:ea typeface="Calibri Light" panose="020F0302020204030204" pitchFamily="34" charset="0"/>
              <a:cs typeface="Arial" panose="020B0604020202020204" pitchFamily="34" charset="0"/>
            </a:endParaRPr>
          </a:p>
          <a:p>
            <a:pPr marL="285750" indent="-285750">
              <a:lnSpc>
                <a:spcPct val="150000"/>
              </a:lnSpc>
              <a:spcBef>
                <a:spcPts val="1000"/>
              </a:spcBef>
              <a:buFont typeface="Arial" panose="020B0604020202020204" pitchFamily="34" charset="0"/>
              <a:buChar char="•"/>
            </a:pPr>
            <a:r>
              <a:rPr lang="en-US" sz="2000" dirty="0">
                <a:solidFill>
                  <a:srgbClr val="000000"/>
                </a:solidFill>
                <a:latin typeface="Arial"/>
                <a:ea typeface="Calibri Light"/>
                <a:cs typeface="Arial"/>
              </a:rPr>
              <a:t>Large-scale rapid approach (once prompts are developed and tested)</a:t>
            </a:r>
          </a:p>
          <a:p>
            <a:pPr marL="285750" indent="-285750">
              <a:lnSpc>
                <a:spcPct val="150000"/>
              </a:lnSpc>
              <a:spcBef>
                <a:spcPts val="1000"/>
              </a:spcBef>
              <a:buFont typeface="Arial" panose="020B0604020202020204" pitchFamily="34" charset="0"/>
              <a:buChar char="•"/>
            </a:pPr>
            <a:r>
              <a:rPr lang="en-US" sz="2000" dirty="0">
                <a:solidFill>
                  <a:srgbClr val="000000"/>
                </a:solidFill>
                <a:latin typeface="Arial"/>
                <a:ea typeface="Calibri Light"/>
                <a:cs typeface="Arial"/>
              </a:rPr>
              <a:t>Extend size and global range of content of registers (</a:t>
            </a:r>
            <a:r>
              <a:rPr lang="en-US" sz="2000" dirty="0" err="1">
                <a:solidFill>
                  <a:srgbClr val="000000"/>
                </a:solidFill>
                <a:latin typeface="Arial"/>
                <a:ea typeface="Calibri Light"/>
                <a:cs typeface="Arial"/>
              </a:rPr>
              <a:t>e.g</a:t>
            </a:r>
            <a:r>
              <a:rPr lang="en-US" sz="2000" dirty="0">
                <a:solidFill>
                  <a:srgbClr val="000000"/>
                </a:solidFill>
                <a:latin typeface="Arial"/>
                <a:ea typeface="Calibri Light"/>
                <a:cs typeface="Arial"/>
              </a:rPr>
              <a:t> from </a:t>
            </a:r>
            <a:r>
              <a:rPr lang="en-US" sz="2000" dirty="0" err="1">
                <a:solidFill>
                  <a:srgbClr val="000000"/>
                </a:solidFill>
                <a:latin typeface="Arial"/>
                <a:ea typeface="Calibri Light"/>
                <a:cs typeface="Arial"/>
              </a:rPr>
              <a:t>OpenAlex</a:t>
            </a:r>
            <a:r>
              <a:rPr lang="en-US" sz="2000" dirty="0">
                <a:solidFill>
                  <a:srgbClr val="000000"/>
                </a:solidFill>
                <a:latin typeface="Arial"/>
                <a:ea typeface="Calibri Light"/>
                <a:cs typeface="Arial"/>
              </a:rPr>
              <a:t> or multiple databases) </a:t>
            </a:r>
            <a:endParaRPr lang="en-US" dirty="0"/>
          </a:p>
          <a:p>
            <a:pPr marL="285750" indent="-285750">
              <a:lnSpc>
                <a:spcPct val="150000"/>
              </a:lnSpc>
              <a:spcBef>
                <a:spcPts val="1000"/>
              </a:spcBef>
              <a:buFont typeface="Arial" panose="020B0604020202020204" pitchFamily="34" charset="0"/>
              <a:buChar char="•"/>
            </a:pPr>
            <a:r>
              <a:rPr lang="en-US" sz="2000" dirty="0">
                <a:solidFill>
                  <a:srgbClr val="000000"/>
                </a:solidFill>
                <a:latin typeface="Arial" panose="020B0604020202020204" pitchFamily="34" charset="0"/>
                <a:ea typeface="Calibri Light" panose="020F0302020204030204" pitchFamily="34" charset="0"/>
                <a:cs typeface="Arial" panose="020B0604020202020204" pitchFamily="34" charset="0"/>
              </a:rPr>
              <a:t>Potential re-use of common prompts </a:t>
            </a:r>
            <a:endParaRPr lang="en-GB" dirty="0"/>
          </a:p>
          <a:p>
            <a:endParaRPr lang="en-GB" sz="2000" b="1"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374956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Podtytuł 6"/>
          <p:cNvSpPr>
            <a:spLocks noGrp="1"/>
          </p:cNvSpPr>
          <p:nvPr>
            <p:ph type="subTitle" idx="1"/>
          </p:nvPr>
        </p:nvSpPr>
        <p:spPr>
          <a:xfrm>
            <a:off x="1634859" y="3429000"/>
            <a:ext cx="8833740" cy="1783935"/>
          </a:xfrm>
        </p:spPr>
        <p:txBody>
          <a:bodyPr vert="horz" lIns="91440" tIns="45720" rIns="91440" bIns="45720" rtlCol="0" anchor="t">
            <a:normAutofit/>
          </a:bodyPr>
          <a:lstStyle/>
          <a:p>
            <a:r>
              <a:rPr lang="pl-PL" sz="2400" b="1" dirty="0" err="1">
                <a:solidFill>
                  <a:schemeClr val="tx1"/>
                </a:solidFill>
              </a:rPr>
              <a:t>Claire</a:t>
            </a:r>
            <a:r>
              <a:rPr lang="pl-PL" sz="2400" b="1" dirty="0">
                <a:solidFill>
                  <a:schemeClr val="tx1"/>
                </a:solidFill>
              </a:rPr>
              <a:t> </a:t>
            </a:r>
            <a:r>
              <a:rPr lang="pl-PL" sz="2400" b="1" dirty="0" err="1">
                <a:solidFill>
                  <a:schemeClr val="tx1"/>
                </a:solidFill>
              </a:rPr>
              <a:t>Stansfield</a:t>
            </a:r>
            <a:br>
              <a:rPr lang="pl-PL" sz="2400" b="1" dirty="0">
                <a:solidFill>
                  <a:schemeClr val="tx1"/>
                </a:solidFill>
              </a:rPr>
            </a:br>
            <a:r>
              <a:rPr lang="pl-PL" sz="2400" dirty="0" err="1">
                <a:solidFill>
                  <a:schemeClr val="tx1"/>
                </a:solidFill>
              </a:rPr>
              <a:t>c.stansfield@ucl.ac.uk</a:t>
            </a:r>
            <a:r>
              <a:rPr lang="pl-PL" sz="2400" dirty="0" err="1"/>
              <a:t>on</a:t>
            </a:r>
            <a:r>
              <a:rPr lang="pl-PL" sz="2400" dirty="0"/>
              <a:t> </a:t>
            </a:r>
            <a:endParaRPr lang="en-US"/>
          </a:p>
        </p:txBody>
      </p:sp>
    </p:spTree>
    <p:extLst>
      <p:ext uri="{BB962C8B-B14F-4D97-AF65-F5344CB8AC3E}">
        <p14:creationId xmlns:p14="http://schemas.microsoft.com/office/powerpoint/2010/main" val="2572235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40FF4-315C-481D-673C-347462E491F4}"/>
              </a:ext>
            </a:extLst>
          </p:cNvPr>
          <p:cNvSpPr>
            <a:spLocks noGrp="1"/>
          </p:cNvSpPr>
          <p:nvPr>
            <p:ph type="title"/>
          </p:nvPr>
        </p:nvSpPr>
        <p:spPr/>
        <p:txBody>
          <a:bodyPr/>
          <a:lstStyle/>
          <a:p>
            <a:r>
              <a:rPr lang="en-US" dirty="0">
                <a:ea typeface="Calibri Light"/>
                <a:cs typeface="Calibri Light"/>
              </a:rPr>
              <a:t>Funding and acknowledgements</a:t>
            </a:r>
            <a:endParaRPr lang="en-US" dirty="0"/>
          </a:p>
        </p:txBody>
      </p:sp>
      <p:sp>
        <p:nvSpPr>
          <p:cNvPr id="3" name="Content Placeholder 2">
            <a:extLst>
              <a:ext uri="{FF2B5EF4-FFF2-40B4-BE49-F238E27FC236}">
                <a16:creationId xmlns:a16="http://schemas.microsoft.com/office/drawing/2014/main" id="{AAF38359-1E76-D0DC-42AE-D36A1CA4935A}"/>
              </a:ext>
            </a:extLst>
          </p:cNvPr>
          <p:cNvSpPr>
            <a:spLocks noGrp="1"/>
          </p:cNvSpPr>
          <p:nvPr>
            <p:ph idx="1"/>
          </p:nvPr>
        </p:nvSpPr>
        <p:spPr/>
        <p:txBody>
          <a:bodyPr vert="horz" lIns="91440" tIns="45720" rIns="91440" bIns="45720" rtlCol="0" anchor="t">
            <a:normAutofit/>
          </a:bodyPr>
          <a:lstStyle/>
          <a:p>
            <a:r>
              <a:rPr lang="en-US" dirty="0">
                <a:solidFill>
                  <a:srgbClr val="000000"/>
                </a:solidFill>
                <a:latin typeface="Arial"/>
                <a:cs typeface="Arial"/>
              </a:rPr>
              <a:t>Funder: National Institute for Health and Care Research Policy Review Facility (NIHR200701)</a:t>
            </a:r>
            <a:endParaRPr lang="en-US" dirty="0">
              <a:solidFill>
                <a:srgbClr val="000000"/>
              </a:solidFill>
              <a:latin typeface="Arial"/>
              <a:ea typeface="Calibri Light"/>
              <a:cs typeface="Arial"/>
            </a:endParaRPr>
          </a:p>
          <a:p>
            <a:br>
              <a:rPr lang="en-US" dirty="0">
                <a:solidFill>
                  <a:srgbClr val="000000"/>
                </a:solidFill>
                <a:latin typeface="Arial"/>
                <a:ea typeface="Calibri Light"/>
                <a:cs typeface="Arial"/>
              </a:rPr>
            </a:br>
            <a:r>
              <a:rPr lang="en-US" dirty="0">
                <a:solidFill>
                  <a:srgbClr val="000000"/>
                </a:solidFill>
                <a:latin typeface="Arial"/>
                <a:ea typeface="Calibri Light"/>
                <a:cs typeface="Arial"/>
              </a:rPr>
              <a:t>Thank-you to Sergio Graziosi, Ailbhe Finnerty, Gillian Stokes (EPPI-Centre) Claire Khouja, Gary Raine at University of York, Isaac Yen-Hao Chu (London School Hygiene and Tropical Medicine)</a:t>
            </a:r>
          </a:p>
          <a:p>
            <a:endParaRPr lang="en-US" dirty="0">
              <a:ea typeface="Calibri Light"/>
              <a:cs typeface="Calibri Light"/>
            </a:endParaRPr>
          </a:p>
        </p:txBody>
      </p:sp>
    </p:spTree>
    <p:extLst>
      <p:ext uri="{BB962C8B-B14F-4D97-AF65-F5344CB8AC3E}">
        <p14:creationId xmlns:p14="http://schemas.microsoft.com/office/powerpoint/2010/main" val="2009941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7D806EAE-7640-B979-D1EB-258896222CF1}"/>
              </a:ext>
            </a:extLst>
          </p:cNvPr>
          <p:cNvPicPr>
            <a:picLocks noGrp="1" noChangeAspect="1"/>
          </p:cNvPicPr>
          <p:nvPr>
            <p:ph idx="1"/>
          </p:nvPr>
        </p:nvPicPr>
        <p:blipFill>
          <a:blip r:embed="rId2"/>
          <a:srcRect l="16806" t="-4901" r="-162" b="50246"/>
          <a:stretch/>
        </p:blipFill>
        <p:spPr>
          <a:xfrm>
            <a:off x="544785" y="1418409"/>
            <a:ext cx="6378538" cy="3025548"/>
          </a:xfrm>
        </p:spPr>
      </p:pic>
      <p:sp>
        <p:nvSpPr>
          <p:cNvPr id="6" name="Text Placeholder 5">
            <a:extLst>
              <a:ext uri="{FF2B5EF4-FFF2-40B4-BE49-F238E27FC236}">
                <a16:creationId xmlns:a16="http://schemas.microsoft.com/office/drawing/2014/main" id="{23E160BF-4FD7-770D-5F94-D7192C23A5FE}"/>
              </a:ext>
            </a:extLst>
          </p:cNvPr>
          <p:cNvSpPr txBox="1">
            <a:spLocks/>
          </p:cNvSpPr>
          <p:nvPr/>
        </p:nvSpPr>
        <p:spPr>
          <a:xfrm>
            <a:off x="181566" y="685123"/>
            <a:ext cx="11275279" cy="1071309"/>
          </a:xfrm>
          <a:prstGeom prst="rect">
            <a:avLst/>
          </a:prstGeom>
        </p:spPr>
        <p:txBody>
          <a:bodyPr lIns="91440" tIns="45720" rIns="91440" bIns="45720" anchor="t">
            <a:normAutofit lnSpcReduction="10000"/>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marL="4445" lvl="1" indent="0">
              <a:lnSpc>
                <a:spcPct val="100000"/>
              </a:lnSpc>
              <a:spcAft>
                <a:spcPts val="800"/>
              </a:spcAft>
              <a:buNone/>
            </a:pPr>
            <a:r>
              <a:rPr lang="en-GB" sz="2000" b="1" spc="-120" dirty="0">
                <a:solidFill>
                  <a:srgbClr val="0070C0"/>
                </a:solidFill>
                <a:latin typeface="Arial"/>
                <a:ea typeface="+mj-ea"/>
                <a:cs typeface="Arial"/>
              </a:rPr>
              <a:t>Background: </a:t>
            </a:r>
            <a:r>
              <a:rPr lang="en-GB" b="1" spc="-120" dirty="0">
                <a:solidFill>
                  <a:srgbClr val="0070C0"/>
                </a:solidFill>
                <a:latin typeface="+mj-lt"/>
                <a:ea typeface="+mj-ea"/>
                <a:cs typeface="Arial"/>
              </a:rPr>
              <a:t> Research registers of </a:t>
            </a:r>
            <a:r>
              <a:rPr lang="en-GB" b="1" spc="-120" dirty="0">
                <a:solidFill>
                  <a:srgbClr val="0070C0"/>
                </a:solidFill>
                <a:latin typeface="+mj-lt"/>
                <a:ea typeface="+mj-ea"/>
                <a:cs typeface="Calibri Light"/>
              </a:rPr>
              <a:t>Health Promotion Interventions </a:t>
            </a:r>
            <a:endParaRPr lang="en-GB" b="1" spc="-120" dirty="0">
              <a:solidFill>
                <a:srgbClr val="0070C0"/>
              </a:solidFill>
              <a:ea typeface="Calibri Light" panose="020F0302020204030204"/>
              <a:cs typeface="Arial"/>
            </a:endParaRPr>
          </a:p>
          <a:p>
            <a:pPr marL="4445" lvl="1" indent="0">
              <a:lnSpc>
                <a:spcPct val="100000"/>
              </a:lnSpc>
              <a:spcAft>
                <a:spcPts val="800"/>
              </a:spcAft>
              <a:buNone/>
            </a:pPr>
            <a:r>
              <a:rPr lang="en-GB" b="1" spc="-120" dirty="0" err="1">
                <a:solidFill>
                  <a:srgbClr val="0070C0"/>
                </a:solidFill>
                <a:latin typeface="+mj-lt"/>
                <a:ea typeface="+mj-ea"/>
                <a:cs typeface="Arial"/>
              </a:rPr>
              <a:t>TRoPHI</a:t>
            </a:r>
            <a:r>
              <a:rPr lang="en-GB" b="1" spc="-120" dirty="0">
                <a:solidFill>
                  <a:srgbClr val="0070C0"/>
                </a:solidFill>
                <a:latin typeface="+mj-lt"/>
                <a:ea typeface="+mj-ea"/>
                <a:cs typeface="Arial"/>
              </a:rPr>
              <a:t>  - controlled trials and </a:t>
            </a:r>
            <a:r>
              <a:rPr lang="en-GB" b="1" spc="-120" dirty="0" err="1">
                <a:solidFill>
                  <a:srgbClr val="0070C0"/>
                </a:solidFill>
                <a:latin typeface="+mj-lt"/>
                <a:ea typeface="+mj-ea"/>
                <a:cs typeface="Arial"/>
              </a:rPr>
              <a:t>DoPHER</a:t>
            </a:r>
            <a:r>
              <a:rPr lang="en-GB" b="1" spc="-120" dirty="0">
                <a:solidFill>
                  <a:srgbClr val="0070C0"/>
                </a:solidFill>
                <a:latin typeface="+mj-lt"/>
                <a:ea typeface="+mj-ea"/>
                <a:cs typeface="Arial"/>
              </a:rPr>
              <a:t> - effectiveness reviews</a:t>
            </a:r>
            <a:endParaRPr lang="en-GB" b="1" spc="-120" dirty="0">
              <a:solidFill>
                <a:srgbClr val="0070C0"/>
              </a:solidFill>
              <a:latin typeface="+mj-lt"/>
              <a:ea typeface="Calibri Light"/>
              <a:cs typeface="Arial"/>
            </a:endParaRPr>
          </a:p>
          <a:p>
            <a:pPr marL="0" indent="0">
              <a:buFont typeface="Arial" pitchFamily="34" charset="0"/>
              <a:buNone/>
            </a:pPr>
            <a:endParaRPr lang="en-GB" b="1" spc="-120" dirty="0">
              <a:solidFill>
                <a:srgbClr val="0070C0"/>
              </a:solidFill>
              <a:latin typeface="+mj-lt"/>
              <a:ea typeface="+mj-ea"/>
              <a:cs typeface="+mj-cs"/>
            </a:endParaRPr>
          </a:p>
        </p:txBody>
      </p:sp>
      <p:pic>
        <p:nvPicPr>
          <p:cNvPr id="12" name="Picture 11">
            <a:extLst>
              <a:ext uri="{FF2B5EF4-FFF2-40B4-BE49-F238E27FC236}">
                <a16:creationId xmlns:a16="http://schemas.microsoft.com/office/drawing/2014/main" id="{01E35C61-A6FF-AF6A-4C96-11384EC80ABC}"/>
              </a:ext>
            </a:extLst>
          </p:cNvPr>
          <p:cNvPicPr>
            <a:picLocks noChangeAspect="1"/>
          </p:cNvPicPr>
          <p:nvPr/>
        </p:nvPicPr>
        <p:blipFill>
          <a:blip r:embed="rId3"/>
          <a:srcRect b="42349"/>
          <a:stretch/>
        </p:blipFill>
        <p:spPr>
          <a:xfrm>
            <a:off x="5914410" y="1760143"/>
            <a:ext cx="6155361" cy="2327860"/>
          </a:xfrm>
          <a:prstGeom prst="rect">
            <a:avLst/>
          </a:prstGeom>
        </p:spPr>
      </p:pic>
      <p:pic>
        <p:nvPicPr>
          <p:cNvPr id="14" name="Picture 13">
            <a:extLst>
              <a:ext uri="{FF2B5EF4-FFF2-40B4-BE49-F238E27FC236}">
                <a16:creationId xmlns:a16="http://schemas.microsoft.com/office/drawing/2014/main" id="{08548239-B5EF-62D8-BE25-0D3890D440D1}"/>
              </a:ext>
            </a:extLst>
          </p:cNvPr>
          <p:cNvPicPr>
            <a:picLocks noChangeAspect="1"/>
          </p:cNvPicPr>
          <p:nvPr/>
        </p:nvPicPr>
        <p:blipFill>
          <a:blip r:embed="rId4"/>
          <a:srcRect l="-1457" t="17828" b="25159"/>
          <a:stretch/>
        </p:blipFill>
        <p:spPr>
          <a:xfrm>
            <a:off x="4403508" y="4088110"/>
            <a:ext cx="5501769" cy="2115979"/>
          </a:xfrm>
          <a:prstGeom prst="rect">
            <a:avLst/>
          </a:prstGeom>
        </p:spPr>
      </p:pic>
      <p:sp>
        <p:nvSpPr>
          <p:cNvPr id="15" name="TextBox 14">
            <a:extLst>
              <a:ext uri="{FF2B5EF4-FFF2-40B4-BE49-F238E27FC236}">
                <a16:creationId xmlns:a16="http://schemas.microsoft.com/office/drawing/2014/main" id="{F1B03B68-49BC-7B3E-A132-CC20EE7505E1}"/>
              </a:ext>
            </a:extLst>
          </p:cNvPr>
          <p:cNvSpPr txBox="1"/>
          <p:nvPr/>
        </p:nvSpPr>
        <p:spPr>
          <a:xfrm>
            <a:off x="413573" y="4977601"/>
            <a:ext cx="3985494" cy="646331"/>
          </a:xfrm>
          <a:prstGeom prst="rect">
            <a:avLst/>
          </a:prstGeom>
          <a:noFill/>
        </p:spPr>
        <p:txBody>
          <a:bodyPr wrap="square" lIns="91440" tIns="45720" rIns="91440" bIns="45720" rtlCol="0" anchor="t">
            <a:spAutoFit/>
          </a:bodyPr>
          <a:lstStyle/>
          <a:p>
            <a:r>
              <a:rPr lang="en-GB" b="1" dirty="0" err="1"/>
              <a:t>TRoPHI</a:t>
            </a:r>
            <a:r>
              <a:rPr lang="en-GB" dirty="0"/>
              <a:t> = </a:t>
            </a:r>
            <a:r>
              <a:rPr lang="en-US" dirty="0"/>
              <a:t>22,000+ controlled trials</a:t>
            </a:r>
            <a:r>
              <a:rPr lang="en-GB" dirty="0"/>
              <a:t> </a:t>
            </a:r>
          </a:p>
          <a:p>
            <a:r>
              <a:rPr lang="en-GB" b="1" dirty="0" err="1"/>
              <a:t>DoPHER</a:t>
            </a:r>
            <a:r>
              <a:rPr lang="en-GB" dirty="0"/>
              <a:t> = 10,000+ reviews </a:t>
            </a:r>
            <a:endParaRPr lang="en-GB" dirty="0">
              <a:ea typeface="Calibri Light"/>
              <a:cs typeface="Calibri Light"/>
            </a:endParaRPr>
          </a:p>
        </p:txBody>
      </p:sp>
      <p:pic>
        <p:nvPicPr>
          <p:cNvPr id="16" name="Picture 15" descr="A close-up of a logo&#10;&#10;Description automatically generated">
            <a:extLst>
              <a:ext uri="{FF2B5EF4-FFF2-40B4-BE49-F238E27FC236}">
                <a16:creationId xmlns:a16="http://schemas.microsoft.com/office/drawing/2014/main" id="{27921262-982F-069E-F4E8-BBA0857181A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27754" y="126640"/>
            <a:ext cx="1574592" cy="509118"/>
          </a:xfrm>
          <a:prstGeom prst="rect">
            <a:avLst/>
          </a:prstGeom>
        </p:spPr>
      </p:pic>
      <p:pic>
        <p:nvPicPr>
          <p:cNvPr id="17" name="Picture 16" descr="A blue and white logo&#10;&#10;Description automatically generated">
            <a:extLst>
              <a:ext uri="{FF2B5EF4-FFF2-40B4-BE49-F238E27FC236}">
                <a16:creationId xmlns:a16="http://schemas.microsoft.com/office/drawing/2014/main" id="{D6604D43-8C1C-EC02-06E2-EBC2BB09372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243023" y="126640"/>
            <a:ext cx="1456609" cy="440624"/>
          </a:xfrm>
          <a:prstGeom prst="rect">
            <a:avLst/>
          </a:prstGeom>
        </p:spPr>
      </p:pic>
    </p:spTree>
    <p:extLst>
      <p:ext uri="{BB962C8B-B14F-4D97-AF65-F5344CB8AC3E}">
        <p14:creationId xmlns:p14="http://schemas.microsoft.com/office/powerpoint/2010/main" val="314522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6EDF98-1161-33F3-ABAE-2A64AAEAC5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830009-0521-7F75-5905-C7C82889D643}"/>
              </a:ext>
            </a:extLst>
          </p:cNvPr>
          <p:cNvSpPr>
            <a:spLocks noGrp="1"/>
          </p:cNvSpPr>
          <p:nvPr>
            <p:ph type="title"/>
          </p:nvPr>
        </p:nvSpPr>
        <p:spPr>
          <a:xfrm>
            <a:off x="190712" y="806547"/>
            <a:ext cx="11810576" cy="1368000"/>
          </a:xfrm>
        </p:spPr>
        <p:txBody>
          <a:bodyPr>
            <a:normAutofit/>
          </a:bodyPr>
          <a:lstStyle/>
          <a:p>
            <a:pPr>
              <a:lnSpc>
                <a:spcPct val="85000"/>
              </a:lnSpc>
            </a:pPr>
            <a:r>
              <a:rPr lang="en-US" sz="28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How accurately can GPT4 assign health promotion descriptive codes </a:t>
            </a:r>
            <a:br>
              <a:rPr lang="en-US" sz="28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br>
            <a:r>
              <a:rPr lang="en-US" sz="28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 based on title/abstracts?</a:t>
            </a:r>
            <a:r>
              <a:rPr lang="en-GB" sz="28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 </a:t>
            </a:r>
            <a:br>
              <a:rPr lang="en-GB" sz="32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br>
            <a:endParaRPr lang="en-GB" sz="32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Content Placeholder 2">
            <a:extLst>
              <a:ext uri="{FF2B5EF4-FFF2-40B4-BE49-F238E27FC236}">
                <a16:creationId xmlns:a16="http://schemas.microsoft.com/office/drawing/2014/main" id="{5850FBD7-576C-4D16-424D-441CE8864F8C}"/>
              </a:ext>
            </a:extLst>
          </p:cNvPr>
          <p:cNvSpPr>
            <a:spLocks noGrp="1"/>
          </p:cNvSpPr>
          <p:nvPr>
            <p:ph type="body" sz="quarter" idx="13"/>
          </p:nvPr>
        </p:nvSpPr>
        <p:spPr>
          <a:xfrm>
            <a:off x="251603" y="1853962"/>
            <a:ext cx="11688794" cy="3967718"/>
          </a:xfrm>
        </p:spPr>
        <p:txBody>
          <a:bodyPr vert="horz" lIns="91440" tIns="45720" rIns="91440" bIns="45720" rtlCol="0" anchor="t">
            <a:noAutofit/>
          </a:bodyPr>
          <a:lstStyle/>
          <a:p>
            <a:pPr marL="0" indent="0">
              <a:buNone/>
            </a:pPr>
            <a:r>
              <a:rPr lang="en-US" sz="1800" b="1" dirty="0"/>
              <a:t>Boolean prompts developed per code</a:t>
            </a:r>
            <a:br>
              <a:rPr lang="en-US" sz="1800" b="1" dirty="0"/>
            </a:br>
            <a:r>
              <a:rPr lang="en-US" sz="1800" b="1" dirty="0"/>
              <a:t>		-</a:t>
            </a:r>
            <a:r>
              <a:rPr lang="en-US" sz="1800" dirty="0"/>
              <a:t>Descriptive codes</a:t>
            </a:r>
            <a:br>
              <a:rPr lang="en-US" sz="1800" dirty="0"/>
            </a:br>
            <a:r>
              <a:rPr lang="en-US" sz="1800" dirty="0"/>
              <a:t>		-Identify records out of scope and mis-coding</a:t>
            </a:r>
          </a:p>
          <a:p>
            <a:pPr marL="0" indent="0">
              <a:buNone/>
            </a:pPr>
            <a:r>
              <a:rPr lang="en-US" sz="1800" b="1" dirty="0"/>
              <a:t>Preliminary evaluation (approx. 350 pre-labelled records)</a:t>
            </a:r>
            <a:endParaRPr lang="en-US" sz="1800" b="1" dirty="0">
              <a:cs typeface="Arial"/>
            </a:endParaRPr>
          </a:p>
          <a:p>
            <a:pPr marL="0" indent="0">
              <a:buNone/>
            </a:pPr>
            <a:r>
              <a:rPr lang="en-US" sz="1800" b="1" dirty="0"/>
              <a:t>	- </a:t>
            </a:r>
            <a:r>
              <a:rPr lang="en-US" sz="1800" dirty="0"/>
              <a:t>per individual record, identify poor performance, improve prompts, re-test</a:t>
            </a:r>
          </a:p>
          <a:p>
            <a:pPr marL="0" indent="0">
              <a:buNone/>
            </a:pPr>
            <a:r>
              <a:rPr lang="en-US" sz="1800" b="1" dirty="0"/>
              <a:t>Limitations</a:t>
            </a:r>
          </a:p>
          <a:p>
            <a:pPr marL="282575" lvl="2" indent="-285750"/>
            <a:r>
              <a:rPr lang="en-US" dirty="0"/>
              <a:t>Pre-existing human coding not gold standard </a:t>
            </a:r>
          </a:p>
          <a:p>
            <a:pPr marL="0" lvl="2" indent="-3175">
              <a:buNone/>
            </a:pPr>
            <a:r>
              <a:rPr lang="en-US" dirty="0"/>
              <a:t>	Accuracy and consistency vary</a:t>
            </a:r>
          </a:p>
          <a:p>
            <a:pPr marL="0" lvl="4" indent="0">
              <a:buNone/>
            </a:pPr>
            <a:r>
              <a:rPr lang="en-US" dirty="0"/>
              <a:t>	Task involves interpretation of codes and abstracts</a:t>
            </a:r>
          </a:p>
          <a:p>
            <a:pPr marL="0" lvl="4" indent="0">
              <a:buNone/>
            </a:pPr>
            <a:r>
              <a:rPr lang="en-US" dirty="0"/>
              <a:t>	Task involves assigning multiple codes </a:t>
            </a:r>
          </a:p>
          <a:p>
            <a:pPr marL="282575" lvl="2" indent="-285750"/>
            <a:r>
              <a:rPr lang="en-US" dirty="0"/>
              <a:t>Title/Abstracts</a:t>
            </a:r>
            <a:br>
              <a:rPr lang="en-US" dirty="0"/>
            </a:br>
            <a:r>
              <a:rPr lang="en-US" dirty="0"/>
              <a:t>	Varied quality and content of abstracts</a:t>
            </a:r>
          </a:p>
          <a:p>
            <a:pPr marL="282575" lvl="2" indent="-285750"/>
            <a:endParaRPr lang="en-US" dirty="0"/>
          </a:p>
          <a:p>
            <a:pPr marL="0" indent="0">
              <a:buNone/>
            </a:pPr>
            <a:br>
              <a:rPr lang="en-US" sz="1800" dirty="0"/>
            </a:br>
            <a:endParaRPr lang="en-US" sz="1800" dirty="0"/>
          </a:p>
          <a:p>
            <a:pPr marL="0" indent="0">
              <a:buNone/>
            </a:pPr>
            <a:br>
              <a:rPr lang="en-US" sz="1800" dirty="0"/>
            </a:br>
            <a:endParaRPr lang="en-US" sz="1800" b="1" dirty="0"/>
          </a:p>
          <a:p>
            <a:pPr marL="0" indent="0">
              <a:buNone/>
            </a:pPr>
            <a:endParaRPr lang="en-US" sz="1800" b="1" dirty="0"/>
          </a:p>
          <a:p>
            <a:pPr marL="0" indent="0">
              <a:spcBef>
                <a:spcPts val="1000"/>
              </a:spcBef>
              <a:buNone/>
              <a:defRPr/>
            </a:pPr>
            <a:br>
              <a:rPr lang="en-US" b="1" dirty="0">
                <a:latin typeface="Calibri" panose="020F0502020204030204"/>
              </a:rPr>
            </a:br>
            <a:endParaRPr kumimoji="0" lang="en-US" b="0"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349287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498668-B725-08A3-5684-03AD67433339}"/>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CF67E530-0780-69F4-57E7-AA844D71CC23}"/>
              </a:ext>
            </a:extLst>
          </p:cNvPr>
          <p:cNvSpPr txBox="1"/>
          <p:nvPr/>
        </p:nvSpPr>
        <p:spPr>
          <a:xfrm>
            <a:off x="236482" y="4926724"/>
            <a:ext cx="9524999" cy="367862"/>
          </a:xfrm>
          <a:prstGeom prst="rect">
            <a:avLst/>
          </a:prstGeom>
          <a:solidFill>
            <a:schemeClr val="accent4">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Arial"/>
              </a:rPr>
              <a:t> </a:t>
            </a:r>
            <a:endParaRPr lang="en-US" dirty="0"/>
          </a:p>
        </p:txBody>
      </p:sp>
      <p:sp>
        <p:nvSpPr>
          <p:cNvPr id="11" name="TextBox 10">
            <a:extLst>
              <a:ext uri="{FF2B5EF4-FFF2-40B4-BE49-F238E27FC236}">
                <a16:creationId xmlns:a16="http://schemas.microsoft.com/office/drawing/2014/main" id="{443C4548-6C0B-FD17-71A8-BF8B67033C6E}"/>
              </a:ext>
            </a:extLst>
          </p:cNvPr>
          <p:cNvSpPr txBox="1"/>
          <p:nvPr/>
        </p:nvSpPr>
        <p:spPr>
          <a:xfrm>
            <a:off x="223344" y="5688724"/>
            <a:ext cx="9603827" cy="381000"/>
          </a:xfrm>
          <a:prstGeom prst="rect">
            <a:avLst/>
          </a:prstGeom>
          <a:solidFill>
            <a:schemeClr val="accent6">
              <a:lumMod val="20000"/>
              <a:lumOff val="80000"/>
            </a:schemeClr>
          </a:solidFill>
          <a:ln w="28575">
            <a:solidFill>
              <a:schemeClr val="accent6">
                <a:lumMod val="75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6" name="TextBox 5">
            <a:extLst>
              <a:ext uri="{FF2B5EF4-FFF2-40B4-BE49-F238E27FC236}">
                <a16:creationId xmlns:a16="http://schemas.microsoft.com/office/drawing/2014/main" id="{BAFE3936-1B63-9965-3FD4-F1690B7ABE40}"/>
              </a:ext>
            </a:extLst>
          </p:cNvPr>
          <p:cNvSpPr txBox="1"/>
          <p:nvPr/>
        </p:nvSpPr>
        <p:spPr>
          <a:xfrm>
            <a:off x="223344" y="3560379"/>
            <a:ext cx="9564413" cy="1129862"/>
          </a:xfrm>
          <a:prstGeom prst="rect">
            <a:avLst/>
          </a:prstGeom>
          <a:solidFill>
            <a:schemeClr val="bg2"/>
          </a:solidFill>
          <a:ln w="28575">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
        <p:nvSpPr>
          <p:cNvPr id="2" name="Title 1">
            <a:extLst>
              <a:ext uri="{FF2B5EF4-FFF2-40B4-BE49-F238E27FC236}">
                <a16:creationId xmlns:a16="http://schemas.microsoft.com/office/drawing/2014/main" id="{F1386A9D-1595-369E-3413-AE96C46CACDD}"/>
              </a:ext>
            </a:extLst>
          </p:cNvPr>
          <p:cNvSpPr>
            <a:spLocks noGrp="1"/>
          </p:cNvSpPr>
          <p:nvPr>
            <p:ph type="title"/>
          </p:nvPr>
        </p:nvSpPr>
        <p:spPr>
          <a:xfrm>
            <a:off x="190712" y="806547"/>
            <a:ext cx="11810576" cy="1368000"/>
          </a:xfrm>
        </p:spPr>
        <p:txBody>
          <a:bodyPr>
            <a:normAutofit/>
          </a:bodyPr>
          <a:lstStyle/>
          <a:p>
            <a:pPr>
              <a:lnSpc>
                <a:spcPct val="85000"/>
              </a:lnSpc>
            </a:pPr>
            <a:r>
              <a:rPr lang="en-US" sz="28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How accurately can GPT4 assign health promotion descriptive codes </a:t>
            </a:r>
            <a:br>
              <a:rPr lang="en-US" sz="28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br>
            <a:r>
              <a:rPr lang="en-US" sz="28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 based on title/abstracts?</a:t>
            </a:r>
            <a:r>
              <a:rPr lang="en-GB" sz="28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 </a:t>
            </a:r>
            <a:br>
              <a:rPr lang="en-GB" sz="32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br>
            <a:endParaRPr lang="en-GB" sz="32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Content Placeholder 2">
            <a:extLst>
              <a:ext uri="{FF2B5EF4-FFF2-40B4-BE49-F238E27FC236}">
                <a16:creationId xmlns:a16="http://schemas.microsoft.com/office/drawing/2014/main" id="{5AEC61EA-2C3A-7543-5E6A-9D2A023F2F3C}"/>
              </a:ext>
            </a:extLst>
          </p:cNvPr>
          <p:cNvSpPr>
            <a:spLocks noGrp="1"/>
          </p:cNvSpPr>
          <p:nvPr>
            <p:ph type="body" sz="quarter" idx="13"/>
          </p:nvPr>
        </p:nvSpPr>
        <p:spPr>
          <a:xfrm>
            <a:off x="259945" y="1773589"/>
            <a:ext cx="11793896" cy="4703441"/>
          </a:xfrm>
        </p:spPr>
        <p:txBody>
          <a:bodyPr vert="horz" lIns="91440" tIns="45720" rIns="91440" bIns="45720" rtlCol="0" anchor="t">
            <a:noAutofit/>
          </a:bodyPr>
          <a:lstStyle/>
          <a:p>
            <a:pPr marL="0" indent="0">
              <a:lnSpc>
                <a:spcPts val="1425"/>
              </a:lnSpc>
              <a:spcBef>
                <a:spcPts val="0"/>
              </a:spcBef>
              <a:spcAft>
                <a:spcPts val="0"/>
              </a:spcAft>
              <a:buNone/>
            </a:pPr>
            <a:r>
              <a:rPr lang="en-US" sz="1800" b="1" dirty="0">
                <a:cs typeface="Arial"/>
              </a:rPr>
              <a:t>Method</a:t>
            </a:r>
            <a:r>
              <a:rPr lang="en-US" sz="1800" dirty="0">
                <a:cs typeface="Arial"/>
              </a:rPr>
              <a:t>: developed and tested 90+ prompts: study design, topic, population, country groupings</a:t>
            </a:r>
            <a:br>
              <a:rPr lang="en-US" sz="1800" dirty="0">
                <a:cs typeface="Arial"/>
              </a:rPr>
            </a:br>
            <a:endParaRPr lang="en-US" sz="1800" dirty="0">
              <a:cs typeface="Arial"/>
            </a:endParaRPr>
          </a:p>
          <a:p>
            <a:pPr marL="0" indent="0">
              <a:lnSpc>
                <a:spcPts val="1425"/>
              </a:lnSpc>
              <a:spcBef>
                <a:spcPts val="0"/>
              </a:spcBef>
              <a:spcAft>
                <a:spcPts val="0"/>
              </a:spcAft>
              <a:buNone/>
            </a:pPr>
            <a:r>
              <a:rPr lang="en-US" sz="1800" b="1" dirty="0">
                <a:cs typeface="Arial"/>
              </a:rPr>
              <a:t>Tool</a:t>
            </a:r>
            <a:r>
              <a:rPr lang="en-US" sz="1800" dirty="0">
                <a:cs typeface="Arial"/>
              </a:rPr>
              <a:t>: GPT4 in EPPI-Reviewer:  </a:t>
            </a:r>
            <a:r>
              <a:rPr lang="en-US" sz="2000" dirty="0">
                <a:solidFill>
                  <a:srgbClr val="0C5460"/>
                </a:solidFill>
                <a:ea typeface="Roboto"/>
                <a:cs typeface="Roboto"/>
              </a:rPr>
              <a:t>OpenAI "GPT-4o", model version = 2024-08-06</a:t>
            </a:r>
            <a:br>
              <a:rPr lang="en-US" sz="2000" dirty="0">
                <a:solidFill>
                  <a:srgbClr val="0C5460"/>
                </a:solidFill>
                <a:ea typeface="Roboto"/>
                <a:cs typeface="Roboto"/>
              </a:rPr>
            </a:br>
            <a:r>
              <a:rPr lang="en-US" sz="2000" dirty="0">
                <a:solidFill>
                  <a:srgbClr val="0C5460"/>
                </a:solidFill>
                <a:ea typeface="Roboto"/>
                <a:cs typeface="Roboto"/>
              </a:rPr>
              <a:t>  </a:t>
            </a:r>
            <a:endParaRPr lang="en-US" b="1" dirty="0">
              <a:solidFill>
                <a:srgbClr val="000000"/>
              </a:solidFill>
              <a:ea typeface="+mn-lt"/>
              <a:cs typeface="+mn-lt"/>
            </a:endParaRPr>
          </a:p>
          <a:p>
            <a:pPr marL="0" indent="0">
              <a:lnSpc>
                <a:spcPts val="1425"/>
              </a:lnSpc>
              <a:spcBef>
                <a:spcPts val="0"/>
              </a:spcBef>
              <a:spcAft>
                <a:spcPts val="0"/>
              </a:spcAft>
              <a:buNone/>
            </a:pPr>
            <a:r>
              <a:rPr lang="en-US" sz="2000" dirty="0">
                <a:solidFill>
                  <a:srgbClr val="0C5460"/>
                </a:solidFill>
                <a:ea typeface="+mn-lt"/>
                <a:cs typeface="+mn-lt"/>
              </a:rPr>
              <a:t> https://eppi.ioe.ac.uk/cms/Default.aspx?tabid=3921</a:t>
            </a:r>
            <a:br>
              <a:rPr lang="en-US" sz="1800" dirty="0">
                <a:cs typeface="Arial"/>
              </a:rPr>
            </a:br>
            <a:endParaRPr lang="en-US" sz="1800" b="1" dirty="0">
              <a:cs typeface="Arial"/>
            </a:endParaRPr>
          </a:p>
          <a:p>
            <a:pPr marL="0" indent="0">
              <a:lnSpc>
                <a:spcPts val="1425"/>
              </a:lnSpc>
              <a:spcBef>
                <a:spcPts val="0"/>
              </a:spcBef>
              <a:spcAft>
                <a:spcPts val="0"/>
              </a:spcAft>
              <a:buNone/>
            </a:pPr>
            <a:r>
              <a:rPr lang="en-US" sz="1800" b="1" dirty="0">
                <a:cs typeface="Arial"/>
              </a:rPr>
              <a:t>Measures</a:t>
            </a:r>
            <a:r>
              <a:rPr lang="en-US" sz="1800" dirty="0">
                <a:cs typeface="Arial"/>
              </a:rPr>
              <a:t>: Inter-Rater Reliability (Krippendorff’s Alpha and others)</a:t>
            </a:r>
          </a:p>
          <a:p>
            <a:pPr marL="0" indent="0">
              <a:lnSpc>
                <a:spcPts val="1425"/>
              </a:lnSpc>
              <a:spcBef>
                <a:spcPts val="0"/>
              </a:spcBef>
              <a:spcAft>
                <a:spcPts val="0"/>
              </a:spcAft>
              <a:buNone/>
            </a:pPr>
            <a:endParaRPr lang="en-US" dirty="0">
              <a:cs typeface="Arial"/>
            </a:endParaRPr>
          </a:p>
          <a:p>
            <a:pPr marL="0" indent="0">
              <a:lnSpc>
                <a:spcPts val="1425"/>
              </a:lnSpc>
              <a:spcBef>
                <a:spcPts val="0"/>
              </a:spcBef>
              <a:spcAft>
                <a:spcPts val="0"/>
              </a:spcAft>
              <a:buNone/>
            </a:pPr>
            <a:r>
              <a:rPr lang="en-US" dirty="0" err="1">
                <a:cs typeface="Arial"/>
              </a:rPr>
              <a:t>TRoPHI</a:t>
            </a:r>
            <a:endParaRPr lang="en-US" dirty="0">
              <a:cs typeface="Arial"/>
            </a:endParaRPr>
          </a:p>
          <a:p>
            <a:pPr marL="0" indent="0">
              <a:lnSpc>
                <a:spcPts val="1425"/>
              </a:lnSpc>
              <a:spcBef>
                <a:spcPts val="0"/>
              </a:spcBef>
              <a:spcAft>
                <a:spcPts val="0"/>
              </a:spcAft>
              <a:buNone/>
            </a:pPr>
            <a:endParaRPr lang="en-US" dirty="0">
              <a:cs typeface="Arial"/>
            </a:endParaRPr>
          </a:p>
          <a:p>
            <a:pPr marL="0" indent="0">
              <a:lnSpc>
                <a:spcPts val="1425"/>
              </a:lnSpc>
              <a:spcBef>
                <a:spcPts val="0"/>
              </a:spcBef>
              <a:spcAft>
                <a:spcPts val="0"/>
              </a:spcAft>
              <a:buNone/>
            </a:pPr>
            <a:endParaRPr lang="en-US" sz="1800" dirty="0">
              <a:cs typeface="Arial"/>
            </a:endParaRPr>
          </a:p>
          <a:p>
            <a:pPr marL="0" indent="0">
              <a:lnSpc>
                <a:spcPts val="1425"/>
              </a:lnSpc>
              <a:spcBef>
                <a:spcPts val="0"/>
              </a:spcBef>
              <a:spcAft>
                <a:spcPts val="0"/>
              </a:spcAft>
              <a:buNone/>
            </a:pPr>
            <a:r>
              <a:rPr lang="en-US" sz="1800" dirty="0">
                <a:cs typeface="Arial"/>
              </a:rPr>
              <a:t>Evaluation set (n=527)</a:t>
            </a:r>
          </a:p>
          <a:p>
            <a:pPr marL="0" indent="0">
              <a:lnSpc>
                <a:spcPts val="1425"/>
              </a:lnSpc>
              <a:spcBef>
                <a:spcPts val="0"/>
              </a:spcBef>
              <a:spcAft>
                <a:spcPts val="0"/>
              </a:spcAft>
              <a:buNone/>
            </a:pPr>
            <a:endParaRPr lang="en-US" sz="1800" dirty="0">
              <a:cs typeface="Arial"/>
            </a:endParaRPr>
          </a:p>
          <a:p>
            <a:pPr marL="0" indent="0">
              <a:lnSpc>
                <a:spcPts val="1425"/>
              </a:lnSpc>
              <a:spcBef>
                <a:spcPts val="0"/>
              </a:spcBef>
              <a:spcAft>
                <a:spcPts val="0"/>
              </a:spcAft>
              <a:buNone/>
            </a:pPr>
            <a:r>
              <a:rPr lang="en-US" sz="1800" dirty="0">
                <a:cs typeface="Arial"/>
              </a:rPr>
              <a:t>Validation set  #1 (n=116)</a:t>
            </a:r>
            <a:endParaRPr lang="en-US" dirty="0">
              <a:cs typeface="Arial"/>
            </a:endParaRPr>
          </a:p>
          <a:p>
            <a:pPr marL="0" indent="0">
              <a:lnSpc>
                <a:spcPts val="1425"/>
              </a:lnSpc>
              <a:spcBef>
                <a:spcPts val="0"/>
              </a:spcBef>
              <a:spcAft>
                <a:spcPts val="0"/>
              </a:spcAft>
              <a:buNone/>
            </a:pPr>
            <a:endParaRPr lang="en-US" sz="1800" dirty="0">
              <a:cs typeface="Arial"/>
            </a:endParaRPr>
          </a:p>
          <a:p>
            <a:pPr marL="0" indent="0">
              <a:lnSpc>
                <a:spcPts val="1425"/>
              </a:lnSpc>
              <a:spcBef>
                <a:spcPts val="0"/>
              </a:spcBef>
              <a:spcAft>
                <a:spcPts val="0"/>
              </a:spcAft>
              <a:buNone/>
            </a:pPr>
            <a:r>
              <a:rPr lang="en-US" sz="1800" dirty="0">
                <a:cs typeface="Arial"/>
              </a:rPr>
              <a:t>Further fine-tuning – mainly on role of GPT4. </a:t>
            </a:r>
          </a:p>
          <a:p>
            <a:pPr marL="0" indent="0">
              <a:lnSpc>
                <a:spcPts val="1425"/>
              </a:lnSpc>
              <a:spcBef>
                <a:spcPts val="0"/>
              </a:spcBef>
              <a:spcAft>
                <a:spcPts val="0"/>
              </a:spcAft>
              <a:buNone/>
            </a:pPr>
            <a:endParaRPr lang="en-US" sz="1800" dirty="0">
              <a:cs typeface="Arial"/>
            </a:endParaRPr>
          </a:p>
          <a:p>
            <a:pPr marL="0" indent="0">
              <a:lnSpc>
                <a:spcPts val="1425"/>
              </a:lnSpc>
              <a:spcBef>
                <a:spcPts val="0"/>
              </a:spcBef>
              <a:spcAft>
                <a:spcPts val="0"/>
              </a:spcAft>
              <a:buNone/>
            </a:pPr>
            <a:endParaRPr lang="en-US" dirty="0">
              <a:cs typeface="Arial"/>
            </a:endParaRPr>
          </a:p>
          <a:p>
            <a:pPr marL="0" indent="0">
              <a:lnSpc>
                <a:spcPts val="1425"/>
              </a:lnSpc>
              <a:spcBef>
                <a:spcPts val="0"/>
              </a:spcBef>
              <a:spcAft>
                <a:spcPts val="0"/>
              </a:spcAft>
              <a:buNone/>
            </a:pPr>
            <a:r>
              <a:rPr lang="en-US" sz="1800" dirty="0">
                <a:cs typeface="Arial"/>
              </a:rPr>
              <a:t>Validation set #2               Human (historical) -robot (n=3,041)</a:t>
            </a:r>
            <a:endParaRPr lang="en-US" dirty="0"/>
          </a:p>
          <a:p>
            <a:pPr marL="0" indent="0">
              <a:lnSpc>
                <a:spcPts val="1425"/>
              </a:lnSpc>
              <a:spcBef>
                <a:spcPts val="0"/>
              </a:spcBef>
              <a:spcAft>
                <a:spcPts val="0"/>
              </a:spcAft>
              <a:buNone/>
            </a:pPr>
            <a:endParaRPr lang="en-US" dirty="0">
              <a:cs typeface="Arial"/>
            </a:endParaRPr>
          </a:p>
          <a:p>
            <a:pPr marL="0" indent="0">
              <a:lnSpc>
                <a:spcPts val="1425"/>
              </a:lnSpc>
              <a:spcBef>
                <a:spcPts val="0"/>
              </a:spcBef>
              <a:spcAft>
                <a:spcPts val="0"/>
              </a:spcAft>
              <a:buNone/>
            </a:pPr>
            <a:r>
              <a:rPr lang="en-US" sz="2000" dirty="0" err="1">
                <a:cs typeface="Arial"/>
              </a:rPr>
              <a:t>DoPHER</a:t>
            </a:r>
          </a:p>
          <a:p>
            <a:pPr marL="0" indent="0">
              <a:lnSpc>
                <a:spcPts val="1425"/>
              </a:lnSpc>
              <a:spcBef>
                <a:spcPts val="0"/>
              </a:spcBef>
              <a:spcAft>
                <a:spcPts val="0"/>
              </a:spcAft>
              <a:buNone/>
            </a:pPr>
            <a:br>
              <a:rPr lang="en-US" sz="1800" dirty="0">
                <a:cs typeface="Arial"/>
              </a:rPr>
            </a:br>
            <a:r>
              <a:rPr lang="en-US" sz="1800" dirty="0">
                <a:cs typeface="Arial"/>
              </a:rPr>
              <a:t>Validation set                Human-robot (n=2,277)</a:t>
            </a:r>
            <a:r>
              <a:rPr lang="en-US" dirty="0">
                <a:cs typeface="Arial"/>
              </a:rPr>
              <a:t> </a:t>
            </a:r>
            <a:r>
              <a:rPr lang="en-US" sz="1800" dirty="0">
                <a:cs typeface="Arial"/>
              </a:rPr>
              <a:t>  </a:t>
            </a:r>
          </a:p>
          <a:p>
            <a:pPr marL="282575" lvl="2" indent="-285750"/>
            <a:endParaRPr lang="en-US" dirty="0">
              <a:cs typeface="Arial"/>
            </a:endParaRPr>
          </a:p>
          <a:p>
            <a:pPr marL="0" indent="0">
              <a:buNone/>
            </a:pPr>
            <a:br>
              <a:rPr lang="en-US" sz="1800" dirty="0"/>
            </a:br>
            <a:endParaRPr lang="en-US" sz="1800" dirty="0"/>
          </a:p>
          <a:p>
            <a:pPr marL="0" indent="0">
              <a:buNone/>
            </a:pPr>
            <a:br>
              <a:rPr lang="en-US" sz="1800" dirty="0"/>
            </a:br>
            <a:endParaRPr lang="en-US" sz="1800" b="1" dirty="0"/>
          </a:p>
          <a:p>
            <a:pPr marL="0" indent="0">
              <a:buNone/>
            </a:pPr>
            <a:endParaRPr lang="en-US" sz="1800" b="1" dirty="0"/>
          </a:p>
          <a:p>
            <a:pPr marL="0" indent="0">
              <a:spcBef>
                <a:spcPts val="1000"/>
              </a:spcBef>
              <a:buNone/>
              <a:defRPr/>
            </a:pPr>
            <a:br>
              <a:rPr lang="en-US" b="1" dirty="0">
                <a:latin typeface="Calibri" panose="020F0502020204030204"/>
              </a:rPr>
            </a:br>
            <a:endParaRPr kumimoji="0" lang="en-US" b="0" i="0" u="none" strike="noStrike" kern="1200" cap="none" spc="0" normalizeH="0" baseline="0" noProof="0" dirty="0">
              <a:ln>
                <a:noFill/>
              </a:ln>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639EAB70-7E09-7915-3F9D-8E59873C00B6}"/>
              </a:ext>
            </a:extLst>
          </p:cNvPr>
          <p:cNvSpPr txBox="1"/>
          <p:nvPr/>
        </p:nvSpPr>
        <p:spPr>
          <a:xfrm>
            <a:off x="5018690" y="3678620"/>
            <a:ext cx="4874172" cy="63863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ts val="1425"/>
              </a:lnSpc>
            </a:pPr>
            <a:r>
              <a:rPr lang="en-US" dirty="0">
                <a:cs typeface="Arial"/>
              </a:rPr>
              <a:t>Human 1 (historical), human 2, two iterations of robots.</a:t>
            </a:r>
          </a:p>
          <a:p>
            <a:pPr>
              <a:lnSpc>
                <a:spcPts val="1425"/>
              </a:lnSpc>
            </a:pPr>
            <a:r>
              <a:rPr lang="en-US" dirty="0">
                <a:cs typeface="Arial"/>
              </a:rPr>
              <a:t>Random and stratified sampling </a:t>
            </a:r>
            <a:endParaRPr lang="en-US" dirty="0"/>
          </a:p>
        </p:txBody>
      </p:sp>
    </p:spTree>
    <p:extLst>
      <p:ext uri="{BB962C8B-B14F-4D97-AF65-F5344CB8AC3E}">
        <p14:creationId xmlns:p14="http://schemas.microsoft.com/office/powerpoint/2010/main" val="557483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43254-FD89-4118-F8D7-C68CBC13F8F5}"/>
              </a:ext>
            </a:extLst>
          </p:cNvPr>
          <p:cNvSpPr>
            <a:spLocks noGrp="1"/>
          </p:cNvSpPr>
          <p:nvPr>
            <p:ph type="title"/>
          </p:nvPr>
        </p:nvSpPr>
        <p:spPr>
          <a:xfrm>
            <a:off x="302500" y="-223053"/>
            <a:ext cx="10772775" cy="1658198"/>
          </a:xfrm>
        </p:spPr>
        <p:txBody>
          <a:bodyPr>
            <a:normAutofit/>
          </a:bodyPr>
          <a:lstStyle/>
          <a:p>
            <a:r>
              <a:rPr lang="en-US" sz="3200" b="1" dirty="0">
                <a:ea typeface="Calibri Light"/>
                <a:cs typeface="Calibri Light"/>
              </a:rPr>
              <a:t>Prompt components</a:t>
            </a:r>
          </a:p>
        </p:txBody>
      </p:sp>
      <p:sp>
        <p:nvSpPr>
          <p:cNvPr id="3" name="Content Placeholder 2">
            <a:extLst>
              <a:ext uri="{FF2B5EF4-FFF2-40B4-BE49-F238E27FC236}">
                <a16:creationId xmlns:a16="http://schemas.microsoft.com/office/drawing/2014/main" id="{C053CE98-0B83-32F4-5410-8DECABE4F801}"/>
              </a:ext>
            </a:extLst>
          </p:cNvPr>
          <p:cNvSpPr>
            <a:spLocks noGrp="1"/>
          </p:cNvSpPr>
          <p:nvPr>
            <p:ph idx="1"/>
          </p:nvPr>
        </p:nvSpPr>
        <p:spPr>
          <a:xfrm>
            <a:off x="302500" y="882869"/>
            <a:ext cx="10780000" cy="5487253"/>
          </a:xfrm>
        </p:spPr>
        <p:txBody>
          <a:bodyPr vert="horz" lIns="91440" tIns="45720" rIns="91440" bIns="45720" rtlCol="0" anchor="t">
            <a:noAutofit/>
          </a:bodyPr>
          <a:lstStyle/>
          <a:p>
            <a:pPr marL="457200" indent="-457200">
              <a:buAutoNum type="arabicPeriod"/>
            </a:pPr>
            <a:r>
              <a:rPr lang="en-US" sz="3000" dirty="0">
                <a:ea typeface="+mn-lt"/>
                <a:cs typeface="+mn-lt"/>
              </a:rPr>
              <a:t>Label</a:t>
            </a:r>
            <a:endParaRPr lang="en-US" sz="3000" dirty="0">
              <a:solidFill>
                <a:srgbClr val="000000"/>
              </a:solidFill>
              <a:ea typeface="+mn-lt"/>
              <a:cs typeface="+mn-lt"/>
            </a:endParaRPr>
          </a:p>
          <a:p>
            <a:pPr marL="457200" indent="-457200">
              <a:buAutoNum type="arabicPeriod"/>
            </a:pPr>
            <a:r>
              <a:rPr lang="en-US" sz="3000" dirty="0">
                <a:ea typeface="+mn-lt"/>
                <a:cs typeface="+mn-lt"/>
              </a:rPr>
              <a:t>Type of question</a:t>
            </a:r>
            <a:endParaRPr lang="en-US" sz="3000" dirty="0">
              <a:solidFill>
                <a:srgbClr val="000000"/>
              </a:solidFill>
              <a:ea typeface="+mn-lt"/>
              <a:cs typeface="+mn-lt"/>
            </a:endParaRPr>
          </a:p>
          <a:p>
            <a:pPr marL="457200" indent="-457200">
              <a:buAutoNum type="arabicPeriod"/>
            </a:pPr>
            <a:r>
              <a:rPr lang="en-US" sz="3000" dirty="0">
                <a:ea typeface="+mn-lt"/>
                <a:cs typeface="+mn-lt"/>
              </a:rPr>
              <a:t>Role of GPT </a:t>
            </a:r>
            <a:endParaRPr lang="en-US" sz="3000" dirty="0">
              <a:solidFill>
                <a:srgbClr val="000000"/>
              </a:solidFill>
              <a:ea typeface="+mn-lt"/>
              <a:cs typeface="+mn-lt"/>
            </a:endParaRPr>
          </a:p>
          <a:p>
            <a:pPr marL="457200" indent="-457200">
              <a:buAutoNum type="arabicPeriod"/>
            </a:pPr>
            <a:r>
              <a:rPr lang="en-US" sz="3000" dirty="0">
                <a:ea typeface="+mn-lt"/>
                <a:cs typeface="+mn-lt"/>
              </a:rPr>
              <a:t>Question</a:t>
            </a:r>
            <a:endParaRPr lang="en-US" sz="3000" dirty="0">
              <a:ea typeface="Calibri Light" panose="020F0302020204030204"/>
              <a:cs typeface="Calibri Light" panose="020F0302020204030204"/>
            </a:endParaRPr>
          </a:p>
          <a:p>
            <a:pPr marL="0" indent="0">
              <a:buNone/>
            </a:pPr>
            <a:r>
              <a:rPr lang="en-US" sz="3000" b="1" dirty="0">
                <a:ea typeface="+mn-lt"/>
                <a:cs typeface="+mn-lt"/>
              </a:rPr>
              <a:t>Example:</a:t>
            </a:r>
          </a:p>
          <a:p>
            <a:pPr marL="0" indent="0">
              <a:buNone/>
            </a:pPr>
            <a:r>
              <a:rPr lang="en-US" sz="2200" b="1" dirty="0">
                <a:ea typeface="+mn-lt"/>
                <a:cs typeface="+mn-lt"/>
              </a:rPr>
              <a:t>#1 </a:t>
            </a:r>
            <a:r>
              <a:rPr lang="en-US" sz="2200" b="1" dirty="0" err="1">
                <a:ea typeface="+mn-lt"/>
                <a:cs typeface="+mn-lt"/>
              </a:rPr>
              <a:t>child_neglect</a:t>
            </a:r>
            <a:r>
              <a:rPr lang="en-US" sz="2200" dirty="0">
                <a:ea typeface="+mn-lt"/>
                <a:cs typeface="+mn-lt"/>
              </a:rPr>
              <a:t>: </a:t>
            </a:r>
            <a:r>
              <a:rPr lang="en-US" sz="2200" b="1" dirty="0" err="1">
                <a:solidFill>
                  <a:schemeClr val="accent1"/>
                </a:solidFill>
                <a:ea typeface="+mn-lt"/>
                <a:cs typeface="+mn-lt"/>
              </a:rPr>
              <a:t>boolean</a:t>
            </a:r>
            <a:r>
              <a:rPr lang="en-US" sz="2200" b="1" dirty="0">
                <a:solidFill>
                  <a:schemeClr val="accent1"/>
                </a:solidFill>
                <a:ea typeface="+mn-lt"/>
                <a:cs typeface="+mn-lt"/>
              </a:rPr>
              <a:t> </a:t>
            </a:r>
            <a:r>
              <a:rPr lang="en-US" sz="2200" dirty="0">
                <a:ea typeface="+mn-lt"/>
                <a:cs typeface="+mn-lt"/>
              </a:rPr>
              <a:t>// </a:t>
            </a:r>
            <a:r>
              <a:rPr lang="en-US" sz="2200" b="1" dirty="0">
                <a:ea typeface="+mn-lt"/>
                <a:cs typeface="+mn-lt"/>
              </a:rPr>
              <a:t>Your role is to answer this question about the title and abstract of a research study.</a:t>
            </a:r>
            <a:r>
              <a:rPr lang="en-US" sz="2200" dirty="0">
                <a:ea typeface="+mn-lt"/>
                <a:cs typeface="+mn-lt"/>
              </a:rPr>
              <a:t> Is the intervention or any outcome about child or infant neglect or child or infant maltreatment, child protection or child welfare, or poor parenting?</a:t>
            </a:r>
            <a:endParaRPr lang="en-US" sz="2200" dirty="0">
              <a:ea typeface="Calibri Light" panose="020F0302020204030204"/>
              <a:cs typeface="Calibri Light" panose="020F0302020204030204"/>
            </a:endParaRPr>
          </a:p>
          <a:p>
            <a:pPr marL="0" indent="0">
              <a:buNone/>
            </a:pPr>
            <a:r>
              <a:rPr lang="en-US" sz="2200" b="1" dirty="0">
                <a:ea typeface="+mn-lt"/>
                <a:cs typeface="+mn-lt"/>
              </a:rPr>
              <a:t># 2 </a:t>
            </a:r>
            <a:r>
              <a:rPr lang="en-US" sz="2200" b="1" dirty="0" err="1">
                <a:ea typeface="+mn-lt"/>
                <a:cs typeface="+mn-lt"/>
              </a:rPr>
              <a:t>child_neglect</a:t>
            </a:r>
            <a:r>
              <a:rPr lang="en-US" sz="2200" b="1" dirty="0">
                <a:ea typeface="+mn-lt"/>
                <a:cs typeface="+mn-lt"/>
              </a:rPr>
              <a:t>:</a:t>
            </a:r>
            <a:r>
              <a:rPr lang="en-US" sz="2200" dirty="0">
                <a:ea typeface="+mn-lt"/>
                <a:cs typeface="+mn-lt"/>
              </a:rPr>
              <a:t> </a:t>
            </a:r>
            <a:r>
              <a:rPr lang="en-US" sz="2200" b="1" dirty="0" err="1">
                <a:solidFill>
                  <a:schemeClr val="accent1"/>
                </a:solidFill>
                <a:ea typeface="+mn-lt"/>
                <a:cs typeface="+mn-lt"/>
              </a:rPr>
              <a:t>boolean</a:t>
            </a:r>
            <a:r>
              <a:rPr lang="en-US" sz="2200" b="1" dirty="0">
                <a:solidFill>
                  <a:schemeClr val="accent1"/>
                </a:solidFill>
                <a:ea typeface="+mn-lt"/>
                <a:cs typeface="+mn-lt"/>
              </a:rPr>
              <a:t> </a:t>
            </a:r>
            <a:r>
              <a:rPr lang="en-US" sz="2200" dirty="0">
                <a:ea typeface="+mn-lt"/>
                <a:cs typeface="+mn-lt"/>
              </a:rPr>
              <a:t>// </a:t>
            </a:r>
            <a:r>
              <a:rPr lang="en-US" sz="2200" b="1" dirty="0">
                <a:ea typeface="+mn-lt"/>
                <a:cs typeface="+mn-lt"/>
              </a:rPr>
              <a:t>The text provided </a:t>
            </a:r>
            <a:r>
              <a:rPr lang="en-US" sz="2200" b="1" dirty="0" err="1">
                <a:ea typeface="+mn-lt"/>
                <a:cs typeface="+mn-lt"/>
              </a:rPr>
              <a:t>summarises</a:t>
            </a:r>
            <a:r>
              <a:rPr lang="en-US" sz="2200" b="1" dirty="0">
                <a:ea typeface="+mn-lt"/>
                <a:cs typeface="+mn-lt"/>
              </a:rPr>
              <a:t> a research study. </a:t>
            </a:r>
            <a:r>
              <a:rPr lang="en-US" sz="2200" dirty="0">
                <a:ea typeface="+mn-lt"/>
                <a:cs typeface="+mn-lt"/>
              </a:rPr>
              <a:t>Is the intervention or any outcome about child or infant neglect or child or infant maltreatment, child protection or child welfare, or poor parenting?   </a:t>
            </a:r>
          </a:p>
          <a:p>
            <a:pPr marL="0" indent="0">
              <a:buNone/>
            </a:pPr>
            <a:r>
              <a:rPr lang="en-US" sz="2200" b="1" dirty="0">
                <a:ea typeface="+mn-lt"/>
                <a:cs typeface="+mn-lt"/>
              </a:rPr>
              <a:t>(#2 performs less well than #1)</a:t>
            </a:r>
            <a:endParaRPr lang="en-US" sz="2200" b="1" dirty="0">
              <a:ea typeface="Calibri Light"/>
              <a:cs typeface="Calibri Light"/>
            </a:endParaRPr>
          </a:p>
          <a:p>
            <a:pPr marL="0" indent="0">
              <a:buNone/>
            </a:pPr>
            <a:endParaRPr lang="en-US" b="1" dirty="0">
              <a:ea typeface="Calibri Light"/>
              <a:cs typeface="Calibri Light"/>
            </a:endParaRPr>
          </a:p>
          <a:p>
            <a:pPr marL="0" indent="0">
              <a:buNone/>
            </a:pPr>
            <a:endParaRPr lang="en-US" b="1" dirty="0">
              <a:ea typeface="Calibri Light"/>
              <a:cs typeface="Calibri Light"/>
            </a:endParaRPr>
          </a:p>
          <a:p>
            <a:pPr marL="0" indent="0">
              <a:buNone/>
            </a:pPr>
            <a:endParaRPr lang="en-US" dirty="0">
              <a:ea typeface="Calibri Light" panose="020F0302020204030204"/>
              <a:cs typeface="Calibri Light" panose="020F0302020204030204"/>
            </a:endParaRPr>
          </a:p>
          <a:p>
            <a:pPr marL="0" indent="0">
              <a:buNone/>
            </a:pPr>
            <a:endParaRPr lang="en-US" dirty="0">
              <a:ea typeface="Calibri Light" panose="020F0302020204030204"/>
              <a:cs typeface="Calibri Light" panose="020F0302020204030204"/>
            </a:endParaRPr>
          </a:p>
          <a:p>
            <a:pPr>
              <a:buAutoNum type="arabicPeriod"/>
            </a:pPr>
            <a:endParaRPr lang="en-US" dirty="0">
              <a:ea typeface="Calibri Light" panose="020F0302020204030204"/>
              <a:cs typeface="Calibri Light" panose="020F0302020204030204"/>
            </a:endParaRPr>
          </a:p>
          <a:p>
            <a:pPr>
              <a:buAutoNum type="arabicPeriod"/>
            </a:pPr>
            <a:endParaRPr lang="en-US" dirty="0">
              <a:ea typeface="Calibri Light" panose="020F0302020204030204"/>
              <a:cs typeface="Calibri Light" panose="020F0302020204030204"/>
            </a:endParaRPr>
          </a:p>
          <a:p>
            <a:pPr>
              <a:buAutoNum type="arabicPeriod"/>
            </a:pPr>
            <a:endParaRPr lang="en-US" dirty="0">
              <a:ea typeface="Calibri Light" panose="020F0302020204030204"/>
              <a:cs typeface="Calibri Light" panose="020F0302020204030204"/>
            </a:endParaRPr>
          </a:p>
        </p:txBody>
      </p:sp>
    </p:spTree>
    <p:extLst>
      <p:ext uri="{BB962C8B-B14F-4D97-AF65-F5344CB8AC3E}">
        <p14:creationId xmlns:p14="http://schemas.microsoft.com/office/powerpoint/2010/main" val="2498877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81D804-B291-D8BA-1E03-D518BDE5BF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D08BEA-8C6D-FCC0-F18E-B754A427649A}"/>
              </a:ext>
            </a:extLst>
          </p:cNvPr>
          <p:cNvSpPr>
            <a:spLocks noGrp="1"/>
          </p:cNvSpPr>
          <p:nvPr>
            <p:ph type="title"/>
          </p:nvPr>
        </p:nvSpPr>
        <p:spPr>
          <a:xfrm>
            <a:off x="302500" y="-223053"/>
            <a:ext cx="10772775" cy="1658198"/>
          </a:xfrm>
        </p:spPr>
        <p:txBody>
          <a:bodyPr>
            <a:normAutofit/>
          </a:bodyPr>
          <a:lstStyle/>
          <a:p>
            <a:r>
              <a:rPr lang="en-US" sz="2400" b="1" dirty="0">
                <a:ea typeface="Calibri Light"/>
                <a:cs typeface="Calibri Light"/>
              </a:rPr>
              <a:t>Example Prompts</a:t>
            </a:r>
          </a:p>
        </p:txBody>
      </p:sp>
      <p:sp>
        <p:nvSpPr>
          <p:cNvPr id="3" name="Content Placeholder 2">
            <a:extLst>
              <a:ext uri="{FF2B5EF4-FFF2-40B4-BE49-F238E27FC236}">
                <a16:creationId xmlns:a16="http://schemas.microsoft.com/office/drawing/2014/main" id="{A5F93C79-6069-8167-15C1-9B6D30CF81B5}"/>
              </a:ext>
            </a:extLst>
          </p:cNvPr>
          <p:cNvSpPr>
            <a:spLocks noGrp="1"/>
          </p:cNvSpPr>
          <p:nvPr>
            <p:ph idx="1"/>
          </p:nvPr>
        </p:nvSpPr>
        <p:spPr>
          <a:xfrm>
            <a:off x="308794" y="251197"/>
            <a:ext cx="10753725" cy="5951483"/>
          </a:xfrm>
        </p:spPr>
        <p:txBody>
          <a:bodyPr vert="horz" lIns="91440" tIns="45720" rIns="91440" bIns="45720" rtlCol="0" anchor="t">
            <a:normAutofit fontScale="62500" lnSpcReduction="20000"/>
          </a:bodyPr>
          <a:lstStyle/>
          <a:p>
            <a:pPr marL="457200" indent="-457200">
              <a:buAutoNum type="arabicPeriod"/>
            </a:pPr>
            <a:endParaRPr lang="en-US" dirty="0">
              <a:ea typeface="Calibri Light" panose="020F0302020204030204"/>
              <a:cs typeface="Calibri Light" panose="020F0302020204030204"/>
            </a:endParaRPr>
          </a:p>
          <a:p>
            <a:pPr>
              <a:buAutoNum type="arabicPeriod"/>
            </a:pPr>
            <a:endParaRPr lang="en-US" dirty="0">
              <a:ea typeface="+mn-lt"/>
              <a:cs typeface="+mn-lt"/>
            </a:endParaRPr>
          </a:p>
          <a:p>
            <a:pPr lvl="1">
              <a:lnSpc>
                <a:spcPct val="120000"/>
              </a:lnSpc>
              <a:buFont typeface="Arial" panose="020B0604020202020204" pitchFamily="34" charset="0"/>
              <a:buChar char="•"/>
            </a:pPr>
            <a:br>
              <a:rPr lang="en-GB" sz="3200" b="0" i="0" dirty="0">
                <a:solidFill>
                  <a:srgbClr val="000000"/>
                </a:solidFill>
                <a:effectLst/>
                <a:latin typeface="Arial" panose="020B0604020202020204" pitchFamily="34" charset="0"/>
                <a:cs typeface="Arial" panose="020B0604020202020204" pitchFamily="34" charset="0"/>
              </a:rPr>
            </a:br>
            <a:r>
              <a:rPr lang="en-GB" sz="3200" b="0" i="0" dirty="0">
                <a:solidFill>
                  <a:srgbClr val="000000"/>
                </a:solidFill>
                <a:effectLst/>
                <a:latin typeface="Arial" panose="020B0604020202020204" pitchFamily="34" charset="0"/>
                <a:cs typeface="Arial" panose="020B0604020202020204" pitchFamily="34" charset="0"/>
              </a:rPr>
              <a:t>Central America and the Caribbean</a:t>
            </a:r>
            <a:br>
              <a:rPr lang="en-GB" sz="2000" b="0" i="0" dirty="0">
                <a:solidFill>
                  <a:srgbClr val="000000"/>
                </a:solidFill>
                <a:effectLst/>
                <a:latin typeface="Roboto" panose="02000000000000000000" pitchFamily="2" charset="0"/>
              </a:rPr>
            </a:br>
            <a:r>
              <a:rPr lang="en-GB" sz="3200" b="1" i="1" dirty="0">
                <a:solidFill>
                  <a:srgbClr val="000000"/>
                </a:solidFill>
                <a:effectLst/>
                <a:latin typeface="Arial" panose="020B0604020202020204" pitchFamily="34" charset="0"/>
                <a:cs typeface="Arial" panose="020B0604020202020204" pitchFamily="34" charset="0"/>
              </a:rPr>
              <a:t>intervention_location_is_in_Central_America_or_Caribbean_and_not_Mexico</a:t>
            </a:r>
            <a:r>
              <a:rPr lang="en-GB" sz="3200" b="0" i="1" dirty="0">
                <a:solidFill>
                  <a:srgbClr val="000000"/>
                </a:solidFill>
                <a:effectLst/>
                <a:latin typeface="Arial" panose="020B0604020202020204" pitchFamily="34" charset="0"/>
                <a:cs typeface="Arial" panose="020B0604020202020204" pitchFamily="34" charset="0"/>
              </a:rPr>
              <a:t>: </a:t>
            </a:r>
            <a:r>
              <a:rPr lang="en-GB" sz="3200" b="1" i="1" dirty="0" err="1">
                <a:solidFill>
                  <a:schemeClr val="accent1"/>
                </a:solidFill>
                <a:effectLst/>
                <a:latin typeface="Arial" panose="020B0604020202020204" pitchFamily="34" charset="0"/>
                <a:cs typeface="Arial" panose="020B0604020202020204" pitchFamily="34" charset="0"/>
              </a:rPr>
              <a:t>boolean</a:t>
            </a:r>
            <a:r>
              <a:rPr lang="en-GB" sz="3200" b="1" i="1" dirty="0">
                <a:solidFill>
                  <a:schemeClr val="accent1"/>
                </a:solidFill>
                <a:effectLst/>
                <a:latin typeface="Arial" panose="020B0604020202020204" pitchFamily="34" charset="0"/>
                <a:cs typeface="Arial" panose="020B0604020202020204" pitchFamily="34" charset="0"/>
              </a:rPr>
              <a:t>// </a:t>
            </a:r>
            <a:r>
              <a:rPr lang="en-GB" sz="3200" b="1" i="1" dirty="0">
                <a:solidFill>
                  <a:schemeClr val="tx1"/>
                </a:solidFill>
                <a:effectLst/>
                <a:latin typeface="Arial" panose="020B0604020202020204" pitchFamily="34" charset="0"/>
                <a:cs typeface="Arial" panose="020B0604020202020204" pitchFamily="34" charset="0"/>
              </a:rPr>
              <a:t>The text provided is a title and abstract of a research study. Your role is to answer this question about it: </a:t>
            </a:r>
            <a:r>
              <a:rPr lang="en-GB" sz="3200" b="0" i="1" dirty="0">
                <a:solidFill>
                  <a:srgbClr val="000000"/>
                </a:solidFill>
                <a:effectLst/>
                <a:latin typeface="Arial" panose="020B0604020202020204" pitchFamily="34" charset="0"/>
                <a:cs typeface="Arial" panose="020B0604020202020204" pitchFamily="34" charset="0"/>
              </a:rPr>
              <a:t>Does the title or text provided indicate an intervention takes place within Central America, the Caribbean or in any of the following countries: Anguilla, Antigua, Barbuda, Aruba, Bahamas, Barbados, Belize, British Virgin Islands, Cayman Islands, Costa Rica, Cuba, Curacao, Dominica, Dominican Republic, El Salvador, Grenada, Guatemala, Guadeloupe, Haiti, Honduras, Jamaica, Montserrat, Navassa Island, Nicaragua, Panama, Puerto Rico, Saint Barthelemy, Saint Kitts, Nevis, Saint Lucia, Saint Martin, Saint Vincent, Grenadines , Sint Maarten, Trinidad, Tobago , Turks Islands, Caicos Islands or Virgin Islands? </a:t>
            </a:r>
            <a:r>
              <a:rPr lang="en-GB" sz="3200" b="1" i="1" dirty="0">
                <a:solidFill>
                  <a:schemeClr val="accent1"/>
                </a:solidFill>
                <a:effectLst/>
                <a:latin typeface="Arial" panose="020B0604020202020204" pitchFamily="34" charset="0"/>
                <a:cs typeface="Arial" panose="020B0604020202020204" pitchFamily="34" charset="0"/>
              </a:rPr>
              <a:t>Do not answer true if an intervention is only taking place in Mexico. Do not answer true if the country location is not clear in the title or text provided.</a:t>
            </a:r>
            <a:endParaRPr lang="en-GB" sz="3200" b="1" i="0" dirty="0">
              <a:solidFill>
                <a:schemeClr val="accent1"/>
              </a:solidFill>
              <a:effectLst/>
              <a:latin typeface="Arial" panose="020B0604020202020204" pitchFamily="34" charset="0"/>
              <a:cs typeface="Arial" panose="020B0604020202020204" pitchFamily="34" charset="0"/>
            </a:endParaRPr>
          </a:p>
          <a:p>
            <a:pPr marL="0" indent="0">
              <a:buNone/>
            </a:pPr>
            <a:endParaRPr lang="en-US" dirty="0">
              <a:ea typeface="Calibri Light" panose="020F0302020204030204"/>
              <a:cs typeface="Calibri Light" panose="020F0302020204030204"/>
            </a:endParaRPr>
          </a:p>
          <a:p>
            <a:pPr marL="0" indent="0">
              <a:buNone/>
            </a:pPr>
            <a:r>
              <a:rPr lang="en-US" dirty="0">
                <a:ea typeface="+mn-lt"/>
                <a:cs typeface="+mn-lt"/>
              </a:rPr>
              <a:t>  </a:t>
            </a:r>
            <a:endParaRPr lang="en-US" dirty="0"/>
          </a:p>
          <a:p>
            <a:pPr marL="0" indent="0">
              <a:buNone/>
            </a:pPr>
            <a:endParaRPr lang="en-US" dirty="0">
              <a:ea typeface="Calibri Light" panose="020F0302020204030204"/>
              <a:cs typeface="Calibri Light" panose="020F0302020204030204"/>
            </a:endParaRPr>
          </a:p>
          <a:p>
            <a:pPr marL="0" indent="0">
              <a:buNone/>
            </a:pPr>
            <a:endParaRPr lang="en-US" dirty="0">
              <a:ea typeface="Calibri Light" panose="020F0302020204030204"/>
              <a:cs typeface="Calibri Light" panose="020F0302020204030204"/>
            </a:endParaRPr>
          </a:p>
          <a:p>
            <a:pPr>
              <a:buAutoNum type="arabicPeriod"/>
            </a:pPr>
            <a:endParaRPr lang="en-US" dirty="0">
              <a:ea typeface="Calibri Light" panose="020F0302020204030204"/>
              <a:cs typeface="Calibri Light" panose="020F0302020204030204"/>
            </a:endParaRPr>
          </a:p>
          <a:p>
            <a:pPr>
              <a:buAutoNum type="arabicPeriod"/>
            </a:pPr>
            <a:endParaRPr lang="en-US" dirty="0">
              <a:ea typeface="Calibri Light" panose="020F0302020204030204"/>
              <a:cs typeface="Calibri Light" panose="020F0302020204030204"/>
            </a:endParaRPr>
          </a:p>
          <a:p>
            <a:pPr>
              <a:buAutoNum type="arabicPeriod"/>
            </a:pPr>
            <a:endParaRPr lang="en-US" dirty="0">
              <a:ea typeface="Calibri Light" panose="020F0302020204030204"/>
              <a:cs typeface="Calibri Light" panose="020F0302020204030204"/>
            </a:endParaRPr>
          </a:p>
        </p:txBody>
      </p:sp>
    </p:spTree>
    <p:extLst>
      <p:ext uri="{BB962C8B-B14F-4D97-AF65-F5344CB8AC3E}">
        <p14:creationId xmlns:p14="http://schemas.microsoft.com/office/powerpoint/2010/main" val="2261210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B1B3E6-4FDE-8918-DC4E-F1866F4F92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9D958B-6896-B2A7-6120-791628F663DC}"/>
              </a:ext>
            </a:extLst>
          </p:cNvPr>
          <p:cNvSpPr>
            <a:spLocks noGrp="1"/>
          </p:cNvSpPr>
          <p:nvPr>
            <p:ph type="title"/>
          </p:nvPr>
        </p:nvSpPr>
        <p:spPr>
          <a:xfrm>
            <a:off x="190712" y="689316"/>
            <a:ext cx="11810576" cy="1368000"/>
          </a:xfrm>
        </p:spPr>
        <p:txBody>
          <a:bodyPr>
            <a:normAutofit/>
          </a:bodyPr>
          <a:lstStyle/>
          <a:p>
            <a:pPr>
              <a:lnSpc>
                <a:spcPct val="85000"/>
              </a:lnSpc>
            </a:pPr>
            <a:r>
              <a:rPr lang="en-US" sz="28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How accurately can GPT4 assign health promotion topic codes for trials?</a:t>
            </a:r>
            <a:br>
              <a:rPr lang="en-GB" sz="32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br>
            <a:endParaRPr lang="en-GB" sz="32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5" name="Content Placeholder 2">
            <a:extLst>
              <a:ext uri="{FF2B5EF4-FFF2-40B4-BE49-F238E27FC236}">
                <a16:creationId xmlns:a16="http://schemas.microsoft.com/office/drawing/2014/main" id="{4B64401D-52F2-6ACD-BC22-C83DD1DDE958}"/>
              </a:ext>
            </a:extLst>
          </p:cNvPr>
          <p:cNvSpPr>
            <a:spLocks noGrp="1"/>
          </p:cNvSpPr>
          <p:nvPr>
            <p:ph type="body" sz="quarter" idx="13"/>
          </p:nvPr>
        </p:nvSpPr>
        <p:spPr>
          <a:xfrm>
            <a:off x="312494" y="1232639"/>
            <a:ext cx="11688794" cy="5261945"/>
          </a:xfrm>
        </p:spPr>
        <p:txBody>
          <a:bodyPr vert="horz" lIns="91440" tIns="45720" rIns="91440" bIns="45720" rtlCol="0" anchor="t">
            <a:noAutofit/>
          </a:bodyPr>
          <a:lstStyle/>
          <a:p>
            <a:pPr marL="0" indent="0">
              <a:buNone/>
            </a:pPr>
            <a:r>
              <a:rPr lang="en-US" sz="1800" b="1" dirty="0"/>
              <a:t>Topics Example: Inter-Rater Reliability </a:t>
            </a:r>
          </a:p>
          <a:p>
            <a:pPr marL="0" indent="0">
              <a:buNone/>
            </a:pPr>
            <a:r>
              <a:rPr lang="en-US" sz="1800" dirty="0"/>
              <a:t>Human-Robot (n=3,041), Human-Human coding (n=643) </a:t>
            </a:r>
            <a:br>
              <a:rPr lang="en-US" sz="1800" dirty="0"/>
            </a:br>
            <a:endParaRPr lang="en-US" sz="1800" dirty="0"/>
          </a:p>
          <a:p>
            <a:pPr marL="0" indent="0">
              <a:buNone/>
            </a:pPr>
            <a:br>
              <a:rPr lang="en-US" sz="1800" dirty="0"/>
            </a:br>
            <a:endParaRPr lang="en-US" sz="1800" b="1" dirty="0"/>
          </a:p>
          <a:p>
            <a:pPr marL="0" indent="0">
              <a:buNone/>
            </a:pPr>
            <a:endParaRPr lang="en-US" sz="1800" b="1" dirty="0"/>
          </a:p>
          <a:p>
            <a:pPr marL="0" indent="0">
              <a:spcBef>
                <a:spcPts val="1000"/>
              </a:spcBef>
              <a:buNone/>
              <a:defRPr/>
            </a:pPr>
            <a:br>
              <a:rPr lang="en-US" b="1" dirty="0">
                <a:latin typeface="Calibri" panose="020F0502020204030204"/>
              </a:rPr>
            </a:br>
            <a:endParaRPr kumimoji="0" lang="en-US" b="0" i="0" u="none" strike="noStrike" kern="1200" cap="none" spc="0" normalizeH="0" baseline="0" noProof="0" dirty="0">
              <a:ln>
                <a:noFill/>
              </a:ln>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3C4DE544-2518-A3F0-8755-6395DEEA6F61}"/>
              </a:ext>
            </a:extLst>
          </p:cNvPr>
          <p:cNvSpPr txBox="1"/>
          <p:nvPr/>
        </p:nvSpPr>
        <p:spPr>
          <a:xfrm rot="16200000">
            <a:off x="-374694" y="3618580"/>
            <a:ext cx="2625969"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Arial"/>
                <a:ea typeface="+mn-ea"/>
                <a:cs typeface="+mn-cs"/>
              </a:rPr>
              <a:t>Krippendorff’s</a:t>
            </a:r>
            <a:r>
              <a:rPr kumimoji="0" lang="en-US" sz="1000" b="0" i="0" u="none" strike="noStrike" kern="1200" cap="none" spc="0" normalizeH="0" baseline="0" noProof="0" dirty="0">
                <a:ln>
                  <a:noFill/>
                </a:ln>
                <a:solidFill>
                  <a:srgbClr val="000000"/>
                </a:solidFill>
                <a:effectLst/>
                <a:uLnTx/>
                <a:uFillTx/>
                <a:latin typeface="Arial"/>
                <a:ea typeface="+mn-ea"/>
                <a:cs typeface="+mn-cs"/>
              </a:rPr>
              <a:t> Alpha</a:t>
            </a:r>
            <a:endParaRPr kumimoji="0" lang="en-GB" sz="1000" b="0" i="0" u="none" strike="noStrike" kern="1200" cap="none" spc="0" normalizeH="0" baseline="0" noProof="0" dirty="0">
              <a:ln>
                <a:noFill/>
              </a:ln>
              <a:solidFill>
                <a:srgbClr val="000000"/>
              </a:solidFill>
              <a:effectLst/>
              <a:uLnTx/>
              <a:uFillTx/>
              <a:latin typeface="Arial"/>
              <a:ea typeface="+mn-ea"/>
              <a:cs typeface="+mn-cs"/>
            </a:endParaRPr>
          </a:p>
        </p:txBody>
      </p:sp>
      <p:cxnSp>
        <p:nvCxnSpPr>
          <p:cNvPr id="8" name="Straight Connector 7">
            <a:extLst>
              <a:ext uri="{FF2B5EF4-FFF2-40B4-BE49-F238E27FC236}">
                <a16:creationId xmlns:a16="http://schemas.microsoft.com/office/drawing/2014/main" id="{C6971574-DE54-1AC7-654E-9FC0154B4DCE}"/>
              </a:ext>
            </a:extLst>
          </p:cNvPr>
          <p:cNvCxnSpPr>
            <a:cxnSpLocks/>
          </p:cNvCxnSpPr>
          <p:nvPr/>
        </p:nvCxnSpPr>
        <p:spPr>
          <a:xfrm>
            <a:off x="1061401" y="2754920"/>
            <a:ext cx="8762537" cy="23447"/>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A53529F-875E-2570-696D-924D7A1416A0}"/>
              </a:ext>
            </a:extLst>
          </p:cNvPr>
          <p:cNvSpPr txBox="1"/>
          <p:nvPr/>
        </p:nvSpPr>
        <p:spPr>
          <a:xfrm>
            <a:off x="0" y="2624479"/>
            <a:ext cx="1120820"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rial"/>
                <a:ea typeface="+mn-ea"/>
                <a:cs typeface="+mn-cs"/>
              </a:rPr>
              <a:t>Strong IRR</a:t>
            </a:r>
          </a:p>
        </p:txBody>
      </p:sp>
      <p:graphicFrame>
        <p:nvGraphicFramePr>
          <p:cNvPr id="4" name="Chart 3">
            <a:extLst>
              <a:ext uri="{FF2B5EF4-FFF2-40B4-BE49-F238E27FC236}">
                <a16:creationId xmlns:a16="http://schemas.microsoft.com/office/drawing/2014/main" id="{B5A803A0-3B23-33E4-C717-B19BE8F94833}"/>
              </a:ext>
            </a:extLst>
          </p:cNvPr>
          <p:cNvGraphicFramePr>
            <a:graphicFrameLocks/>
          </p:cNvGraphicFramePr>
          <p:nvPr>
            <p:extLst>
              <p:ext uri="{D42A27DB-BD31-4B8C-83A1-F6EECF244321}">
                <p14:modId xmlns:p14="http://schemas.microsoft.com/office/powerpoint/2010/main" val="3929265581"/>
              </p:ext>
            </p:extLst>
          </p:nvPr>
        </p:nvGraphicFramePr>
        <p:xfrm>
          <a:off x="1061402" y="1760301"/>
          <a:ext cx="8663714" cy="4734283"/>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Connector 8">
            <a:extLst>
              <a:ext uri="{FF2B5EF4-FFF2-40B4-BE49-F238E27FC236}">
                <a16:creationId xmlns:a16="http://schemas.microsoft.com/office/drawing/2014/main" id="{99CC835C-47A6-2EEA-140D-BD5DD694D333}"/>
              </a:ext>
            </a:extLst>
          </p:cNvPr>
          <p:cNvCxnSpPr>
            <a:cxnSpLocks/>
          </p:cNvCxnSpPr>
          <p:nvPr/>
        </p:nvCxnSpPr>
        <p:spPr>
          <a:xfrm>
            <a:off x="3903785" y="1957754"/>
            <a:ext cx="0" cy="3905619"/>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3776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5C904-29D9-EC97-3D05-98FE03387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E970D4-79FC-05F3-25D2-27B916D6F2EC}"/>
              </a:ext>
            </a:extLst>
          </p:cNvPr>
          <p:cNvSpPr>
            <a:spLocks noGrp="1"/>
          </p:cNvSpPr>
          <p:nvPr>
            <p:ph type="title"/>
          </p:nvPr>
        </p:nvSpPr>
        <p:spPr>
          <a:xfrm>
            <a:off x="360000" y="899999"/>
            <a:ext cx="11832000" cy="1368000"/>
          </a:xfrm>
        </p:spPr>
        <p:txBody>
          <a:bodyPr/>
          <a:lstStyle/>
          <a:p>
            <a:r>
              <a:rPr lang="en-US" sz="32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How accurately can GPT4 assign descriptive codes for reviews of health promoting interventions? </a:t>
            </a:r>
            <a:r>
              <a:rPr lang="en-GB" sz="32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t> </a:t>
            </a:r>
            <a:br>
              <a:rPr lang="en-GB" sz="3200" spc="-120" dirty="0">
                <a:solidFill>
                  <a:srgbClr val="0070C0"/>
                </a:solidFill>
                <a:latin typeface="Calibri Light" panose="020F0302020204030204" pitchFamily="34" charset="0"/>
                <a:ea typeface="Calibri Light" panose="020F0302020204030204" pitchFamily="34" charset="0"/>
                <a:cs typeface="Calibri Light" panose="020F0302020204030204" pitchFamily="34" charset="0"/>
              </a:rPr>
            </a:br>
            <a:r>
              <a:rPr lang="en-GB" sz="3200" dirty="0" err="1">
                <a:solidFill>
                  <a:schemeClr val="accent1">
                    <a:lumMod val="50000"/>
                    <a:lumOff val="50000"/>
                  </a:schemeClr>
                </a:solidFill>
                <a:latin typeface="Calibri" panose="020F0502020204030204" pitchFamily="34" charset="0"/>
                <a:ea typeface="Calibri" panose="020F0502020204030204" pitchFamily="34" charset="0"/>
                <a:cs typeface="Calibri" panose="020F0502020204030204" pitchFamily="34" charset="0"/>
              </a:rPr>
              <a:t>DoPHER</a:t>
            </a:r>
            <a:r>
              <a:rPr lang="en-GB" sz="3200" dirty="0">
                <a:solidFill>
                  <a:schemeClr val="accent1">
                    <a:lumMod val="50000"/>
                    <a:lumOff val="50000"/>
                  </a:schemeClr>
                </a:solidFill>
                <a:latin typeface="Calibri" panose="020F0502020204030204" pitchFamily="34" charset="0"/>
                <a:ea typeface="Calibri" panose="020F0502020204030204" pitchFamily="34" charset="0"/>
                <a:cs typeface="Calibri" panose="020F0502020204030204" pitchFamily="34" charset="0"/>
              </a:rPr>
              <a:t> – </a:t>
            </a:r>
            <a:r>
              <a:rPr lang="en-US" sz="3200" dirty="0">
                <a:solidFill>
                  <a:schemeClr val="accent1">
                    <a:lumMod val="50000"/>
                    <a:lumOff val="50000"/>
                  </a:schemeClr>
                </a:solidFill>
                <a:latin typeface="Calibri" panose="020F0502020204030204" pitchFamily="34" charset="0"/>
                <a:ea typeface="Calibri" panose="020F0502020204030204" pitchFamily="34" charset="0"/>
                <a:cs typeface="Calibri" panose="020F0502020204030204" pitchFamily="34" charset="0"/>
              </a:rPr>
              <a:t>Human-robot title/abstracts (n=2,277) </a:t>
            </a:r>
            <a:r>
              <a:rPr lang="en-US" sz="4400" dirty="0">
                <a:cs typeface="Arial"/>
              </a:rPr>
              <a:t>  </a:t>
            </a:r>
            <a:endParaRPr lang="en-GB" dirty="0"/>
          </a:p>
        </p:txBody>
      </p:sp>
      <p:sp>
        <p:nvSpPr>
          <p:cNvPr id="3" name="Text Placeholder 2">
            <a:extLst>
              <a:ext uri="{FF2B5EF4-FFF2-40B4-BE49-F238E27FC236}">
                <a16:creationId xmlns:a16="http://schemas.microsoft.com/office/drawing/2014/main" id="{C0652C94-89CA-C6A2-367A-99B05622DA7D}"/>
              </a:ext>
            </a:extLst>
          </p:cNvPr>
          <p:cNvSpPr>
            <a:spLocks noGrp="1"/>
          </p:cNvSpPr>
          <p:nvPr>
            <p:ph type="body" sz="quarter" idx="13"/>
          </p:nvPr>
        </p:nvSpPr>
        <p:spPr>
          <a:xfrm>
            <a:off x="664800" y="2790002"/>
            <a:ext cx="10439064" cy="3600000"/>
          </a:xfrm>
        </p:spPr>
        <p:txBody>
          <a:bodyPr/>
          <a:lstStyle/>
          <a:p>
            <a:r>
              <a:rPr lang="en-GB" sz="2000" dirty="0"/>
              <a:t>Currently no keywords presented in public version.</a:t>
            </a:r>
          </a:p>
          <a:p>
            <a:r>
              <a:rPr lang="en-GB" sz="2000" dirty="0"/>
              <a:t>IRR moderate or lower for all topics, study design codes</a:t>
            </a:r>
            <a:br>
              <a:rPr lang="en-GB" sz="2000" dirty="0"/>
            </a:br>
            <a:endParaRPr lang="en-GB" sz="2000" dirty="0"/>
          </a:p>
          <a:p>
            <a:pPr marL="0" indent="0">
              <a:buNone/>
            </a:pPr>
            <a:r>
              <a:rPr lang="en-GB" sz="2000" b="1" dirty="0"/>
              <a:t>Challenges:  </a:t>
            </a:r>
          </a:p>
          <a:p>
            <a:r>
              <a:rPr lang="en-GB" sz="2000" dirty="0"/>
              <a:t>Human historical keywords on full-text, Robot applied to title/abstract</a:t>
            </a:r>
          </a:p>
          <a:p>
            <a:r>
              <a:rPr lang="en-GB" sz="2000" dirty="0"/>
              <a:t>Further investigation to see if suitable coding possible and useful from abstract only for reviews </a:t>
            </a:r>
          </a:p>
        </p:txBody>
      </p:sp>
    </p:spTree>
    <p:extLst>
      <p:ext uri="{BB962C8B-B14F-4D97-AF65-F5344CB8AC3E}">
        <p14:creationId xmlns:p14="http://schemas.microsoft.com/office/powerpoint/2010/main" val="967667427"/>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UCL Bright Blue Slide Theme">
  <a:themeElements>
    <a:clrScheme name="UCL Bright Blue Theme">
      <a:dk1>
        <a:srgbClr val="000000"/>
      </a:dk1>
      <a:lt1>
        <a:srgbClr val="FFFFFF"/>
      </a:lt1>
      <a:dk2>
        <a:srgbClr val="0097A9"/>
      </a:dk2>
      <a:lt2>
        <a:srgbClr val="CCEAEE"/>
      </a:lt2>
      <a:accent1>
        <a:srgbClr val="002855"/>
      </a:accent1>
      <a:accent2>
        <a:srgbClr val="BBC592"/>
      </a:accent2>
      <a:accent3>
        <a:srgbClr val="E03C31"/>
      </a:accent3>
      <a:accent4>
        <a:srgbClr val="B5BD00"/>
      </a:accent4>
      <a:accent5>
        <a:srgbClr val="EA7600"/>
      </a:accent5>
      <a:accent6>
        <a:srgbClr val="F6BE00"/>
      </a:accent6>
      <a:hlink>
        <a:srgbClr val="0097A9"/>
      </a:hlink>
      <a:folHlink>
        <a:srgbClr val="0097A9"/>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custClrLst>
    <a:custClr name="name of colour">
      <a:srgbClr val="000000"/>
    </a:custClr>
  </a:custClrLst>
  <a:extLst>
    <a:ext uri="{05A4C25C-085E-4340-85A3-A5531E510DB2}">
      <thm15:themeFamily xmlns:thm15="http://schemas.microsoft.com/office/thememl/2012/main" name="UCL_Slide_Master_Bright_Blue.potx" id="{38E42387-CA06-4965-AF56-5A6FAE03FDED}" vid="{87C787CE-55C3-4024-B2D0-24FAF601208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19DBB4FCD8B774AAD7747335A36E3B0" ma:contentTypeVersion="12" ma:contentTypeDescription="Create a new document." ma:contentTypeScope="" ma:versionID="520fe7baad9c710ff1320171a61d3858">
  <xsd:schema xmlns:xsd="http://www.w3.org/2001/XMLSchema" xmlns:xs="http://www.w3.org/2001/XMLSchema" xmlns:p="http://schemas.microsoft.com/office/2006/metadata/properties" xmlns:ns3="a06f51b9-b228-44ed-a297-65e9b5aa7c8c" xmlns:ns4="e9285f93-0ccc-4f6a-9f55-0374ffc0b91a" targetNamespace="http://schemas.microsoft.com/office/2006/metadata/properties" ma:root="true" ma:fieldsID="dfe96505c4b8fac09a17f0f74b1a0d98" ns3:_="" ns4:_="">
    <xsd:import namespace="a06f51b9-b228-44ed-a297-65e9b5aa7c8c"/>
    <xsd:import namespace="e9285f93-0ccc-4f6a-9f55-0374ffc0b91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6f51b9-b228-44ed-a297-65e9b5aa7c8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9285f93-0ccc-4f6a-9f55-0374ffc0b91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47E94F-A0B1-4656-AE7A-0A45E104230E}">
  <ds:schemaRefs>
    <ds:schemaRef ds:uri="http://purl.org/dc/elements/1.1/"/>
    <ds:schemaRef ds:uri="e9285f93-0ccc-4f6a-9f55-0374ffc0b91a"/>
    <ds:schemaRef ds:uri="http://purl.org/dc/dcmitype/"/>
    <ds:schemaRef ds:uri="http://schemas.microsoft.com/office/2006/documentManagement/types"/>
    <ds:schemaRef ds:uri="http://schemas.openxmlformats.org/package/2006/metadata/core-properties"/>
    <ds:schemaRef ds:uri="http://purl.org/dc/terms/"/>
    <ds:schemaRef ds:uri="http://www.w3.org/XML/1998/namespace"/>
    <ds:schemaRef ds:uri="http://schemas.microsoft.com/office/infopath/2007/PartnerControls"/>
    <ds:schemaRef ds:uri="a06f51b9-b228-44ed-a297-65e9b5aa7c8c"/>
    <ds:schemaRef ds:uri="http://schemas.microsoft.com/office/2006/metadata/properties"/>
  </ds:schemaRefs>
</ds:datastoreItem>
</file>

<file path=customXml/itemProps2.xml><?xml version="1.0" encoding="utf-8"?>
<ds:datastoreItem xmlns:ds="http://schemas.openxmlformats.org/officeDocument/2006/customXml" ds:itemID="{1AB01042-D8CF-464C-8FBE-48992AEC96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6f51b9-b228-44ed-a297-65e9b5aa7c8c"/>
    <ds:schemaRef ds:uri="e9285f93-0ccc-4f6a-9f55-0374ffc0b9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C891777-CE22-4E6A-BC6F-55A3BCB47CDC}">
  <ds:schemaRefs>
    <ds:schemaRef ds:uri="http://schemas.microsoft.com/sharepoint/v3/contenttype/forms"/>
  </ds:schemaRefs>
</ds:datastoreItem>
</file>

<file path=docMetadata/LabelInfo.xml><?xml version="1.0" encoding="utf-8"?>
<clbl:labelList xmlns:clbl="http://schemas.microsoft.com/office/2020/mipLabelMetadata">
  <clbl:label id="{1faf88fe-a998-4c5b-93c9-210a11d9a5c2}" enabled="0" method="" siteId="{1faf88fe-a998-4c5b-93c9-210a11d9a5c2}" removed="1"/>
</clbl:labelList>
</file>

<file path=docProps/app.xml><?xml version="1.0" encoding="utf-8"?>
<Properties xmlns="http://schemas.openxmlformats.org/officeDocument/2006/extended-properties" xmlns:vt="http://schemas.openxmlformats.org/officeDocument/2006/docPropsVTypes">
  <TotalTime>1290</TotalTime>
  <Words>965</Words>
  <Application>Microsoft Office PowerPoint</Application>
  <PresentationFormat>Panoramiczny</PresentationFormat>
  <Paragraphs>116</Paragraphs>
  <Slides>12</Slides>
  <Notes>3</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12</vt:i4>
      </vt:variant>
    </vt:vector>
  </HeadingPairs>
  <TitlesOfParts>
    <vt:vector size="19" baseType="lpstr">
      <vt:lpstr>Arial</vt:lpstr>
      <vt:lpstr>Arial,Sans-Serif</vt:lpstr>
      <vt:lpstr>Calibri</vt:lpstr>
      <vt:lpstr>Calibri Light</vt:lpstr>
      <vt:lpstr>Roboto</vt:lpstr>
      <vt:lpstr>Metropolitan</vt:lpstr>
      <vt:lpstr>UCL Bright Blue Slide Theme</vt:lpstr>
      <vt:lpstr>Evaluating the utility of GPT4 for automated keywording of health promotion research</vt:lpstr>
      <vt:lpstr>Funding and acknowledgements</vt:lpstr>
      <vt:lpstr>Prezentacja programu PowerPoint</vt:lpstr>
      <vt:lpstr>How accurately can GPT4 assign health promotion descriptive codes  – based on title/abstracts?  </vt:lpstr>
      <vt:lpstr>How accurately can GPT4 assign health promotion descriptive codes  – based on title/abstracts?  </vt:lpstr>
      <vt:lpstr>Prompt components</vt:lpstr>
      <vt:lpstr>Example Prompts</vt:lpstr>
      <vt:lpstr>How accurately can GPT4 assign health promotion topic codes for trials? </vt:lpstr>
      <vt:lpstr>How accurately can GPT4 assign descriptive codes for reviews of health promoting interventions?   DoPHER – Human-robot title/abstracts (n=2,277)   </vt:lpstr>
      <vt:lpstr>Conclusions (1)  Evaluating performance</vt:lpstr>
      <vt:lpstr> </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Stansfield</dc:creator>
  <cp:lastModifiedBy>Bogumiła Bruc</cp:lastModifiedBy>
  <cp:revision>824</cp:revision>
  <dcterms:created xsi:type="dcterms:W3CDTF">2023-01-09T10:07:10Z</dcterms:created>
  <dcterms:modified xsi:type="dcterms:W3CDTF">2025-06-10T08:16:58Z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0x010100B19DBB4FCD8B774AAD7747335A36E3B0</vt:lpwstr>
  </property>
</Properties>
</file>